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4"/>
  </p:notesMasterIdLst>
  <p:handoutMasterIdLst>
    <p:handoutMasterId r:id="rId25"/>
  </p:handoutMasterIdLst>
  <p:sldIdLst>
    <p:sldId id="256" r:id="rId2"/>
    <p:sldId id="258" r:id="rId3"/>
    <p:sldId id="264" r:id="rId4"/>
    <p:sldId id="257" r:id="rId5"/>
    <p:sldId id="262" r:id="rId6"/>
    <p:sldId id="259" r:id="rId7"/>
    <p:sldId id="275" r:id="rId8"/>
    <p:sldId id="265" r:id="rId9"/>
    <p:sldId id="260" r:id="rId10"/>
    <p:sldId id="266" r:id="rId11"/>
    <p:sldId id="276" r:id="rId12"/>
    <p:sldId id="261" r:id="rId13"/>
    <p:sldId id="267" r:id="rId14"/>
    <p:sldId id="268" r:id="rId15"/>
    <p:sldId id="272" r:id="rId16"/>
    <p:sldId id="273" r:id="rId17"/>
    <p:sldId id="274" r:id="rId18"/>
    <p:sldId id="277" r:id="rId19"/>
    <p:sldId id="278" r:id="rId20"/>
    <p:sldId id="279" r:id="rId21"/>
    <p:sldId id="280" r:id="rId22"/>
    <p:sldId id="291" r:id="rId2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8746" autoAdjust="0"/>
    <p:restoredTop sz="97477"/>
  </p:normalViewPr>
  <p:slideViewPr>
    <p:cSldViewPr snapToGrid="0">
      <p:cViewPr varScale="1">
        <p:scale>
          <a:sx n="152" d="100"/>
          <a:sy n="152" d="100"/>
        </p:scale>
        <p:origin x="1048" y="-11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43" d="100"/>
          <a:sy n="143" d="100"/>
        </p:scale>
        <p:origin x="5736" y="21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5838EAC-ED19-455F-2395-5B01B94DD526}"/>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a:extLst>
              <a:ext uri="{FF2B5EF4-FFF2-40B4-BE49-F238E27FC236}">
                <a16:creationId xmlns:a16="http://schemas.microsoft.com/office/drawing/2014/main" id="{60E877B3-2E5E-AC67-5640-DCC0A516713F}"/>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D768DF6-D727-7A4C-B8BE-E1F43BDB954D}" type="datetimeFigureOut">
              <a:rPr lang="es-ES_tradnl" smtClean="0"/>
              <a:t>4/6/23</a:t>
            </a:fld>
            <a:endParaRPr lang="es-ES_tradnl"/>
          </a:p>
        </p:txBody>
      </p:sp>
      <p:sp>
        <p:nvSpPr>
          <p:cNvPr id="4" name="Footer Placeholder 3">
            <a:extLst>
              <a:ext uri="{FF2B5EF4-FFF2-40B4-BE49-F238E27FC236}">
                <a16:creationId xmlns:a16="http://schemas.microsoft.com/office/drawing/2014/main" id="{420E9870-9B18-49B8-554B-51A2C43589B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5" name="Slide Number Placeholder 4">
            <a:extLst>
              <a:ext uri="{FF2B5EF4-FFF2-40B4-BE49-F238E27FC236}">
                <a16:creationId xmlns:a16="http://schemas.microsoft.com/office/drawing/2014/main" id="{D5019C1C-B64F-CC4E-580A-C455BAEEB8A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EDA86D8-E75D-8F46-B10C-DA600CE85FC7}" type="slidenum">
              <a:rPr lang="es-ES_tradnl" smtClean="0"/>
              <a:t>‹#›</a:t>
            </a:fld>
            <a:endParaRPr lang="es-ES_tradnl"/>
          </a:p>
        </p:txBody>
      </p:sp>
    </p:spTree>
    <p:extLst>
      <p:ext uri="{BB962C8B-B14F-4D97-AF65-F5344CB8AC3E}">
        <p14:creationId xmlns:p14="http://schemas.microsoft.com/office/powerpoint/2010/main" val="4156311723"/>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jpeg>
</file>

<file path=ppt/media/image2.jpeg>
</file>

<file path=ppt/media/image3.pn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s-ES_trad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093832E-CEBA-7741-AC9C-D398F23EF351}" type="datetimeFigureOut">
              <a:rPr lang="es-ES_tradnl" smtClean="0"/>
              <a:t>4/6/23</a:t>
            </a:fld>
            <a:endParaRPr lang="es-ES_trad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s-ES_trad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s-ES_trad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s-ES_trad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130E8BF-8919-8348-8AF4-BF9353850C02}" type="slidenum">
              <a:rPr lang="es-ES_tradnl" smtClean="0"/>
              <a:t>‹#›</a:t>
            </a:fld>
            <a:endParaRPr lang="es-ES_tradnl"/>
          </a:p>
        </p:txBody>
      </p:sp>
    </p:spTree>
    <p:extLst>
      <p:ext uri="{BB962C8B-B14F-4D97-AF65-F5344CB8AC3E}">
        <p14:creationId xmlns:p14="http://schemas.microsoft.com/office/powerpoint/2010/main" val="39698077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a:p>
        </p:txBody>
      </p:sp>
      <p:sp>
        <p:nvSpPr>
          <p:cNvPr id="4" name="Slide Number Placeholder 3"/>
          <p:cNvSpPr>
            <a:spLocks noGrp="1"/>
          </p:cNvSpPr>
          <p:nvPr>
            <p:ph type="sldNum" sz="quarter" idx="5"/>
          </p:nvPr>
        </p:nvSpPr>
        <p:spPr/>
        <p:txBody>
          <a:bodyPr/>
          <a:lstStyle/>
          <a:p>
            <a:fld id="{F130E8BF-8919-8348-8AF4-BF9353850C02}" type="slidenum">
              <a:rPr lang="es-ES_tradnl" smtClean="0"/>
              <a:t>1</a:t>
            </a:fld>
            <a:endParaRPr lang="es-ES_tradnl"/>
          </a:p>
        </p:txBody>
      </p:sp>
    </p:spTree>
    <p:extLst>
      <p:ext uri="{BB962C8B-B14F-4D97-AF65-F5344CB8AC3E}">
        <p14:creationId xmlns:p14="http://schemas.microsoft.com/office/powerpoint/2010/main" val="418712968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s-ES_tradnl"/>
          </a:p>
        </p:txBody>
      </p:sp>
      <p:sp>
        <p:nvSpPr>
          <p:cNvPr id="4" name="Slide Number Placeholder 3"/>
          <p:cNvSpPr>
            <a:spLocks noGrp="1"/>
          </p:cNvSpPr>
          <p:nvPr>
            <p:ph type="sldNum" sz="quarter" idx="5"/>
          </p:nvPr>
        </p:nvSpPr>
        <p:spPr/>
        <p:txBody>
          <a:bodyPr/>
          <a:lstStyle/>
          <a:p>
            <a:fld id="{F130E8BF-8919-8348-8AF4-BF9353850C02}" type="slidenum">
              <a:rPr lang="es-ES_tradnl" smtClean="0"/>
              <a:t>2</a:t>
            </a:fld>
            <a:endParaRPr lang="es-ES_tradnl"/>
          </a:p>
        </p:txBody>
      </p:sp>
    </p:spTree>
    <p:extLst>
      <p:ext uri="{BB962C8B-B14F-4D97-AF65-F5344CB8AC3E}">
        <p14:creationId xmlns:p14="http://schemas.microsoft.com/office/powerpoint/2010/main" val="1563394458"/>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ajd tytułowy">
    <p:bg>
      <p:bgPr>
        <a:blipFill dpi="0" rotWithShape="1">
          <a:blip r:embed="rId2" cstate="print">
            <a:alphaModFix amt="20000"/>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041400"/>
            <a:ext cx="9144000" cy="2387600"/>
          </a:xfrm>
        </p:spPr>
        <p:txBody>
          <a:bodyPr anchor="b"/>
          <a:lstStyle>
            <a:lvl1pPr algn="ctr">
              <a:defRPr sz="6000">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solidFill>
                  <a:srgbClr val="414141"/>
                </a:solidFill>
                <a:latin typeface="Raleway-v4020 Black" pitchFamily="50" charset="-18"/>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en-GB" dirty="0"/>
          </a:p>
        </p:txBody>
      </p:sp>
      <p:sp>
        <p:nvSpPr>
          <p:cNvPr id="7" name="TextBox 7"/>
          <p:cNvSpPr txBox="1"/>
          <p:nvPr userDrawn="1"/>
        </p:nvSpPr>
        <p:spPr>
          <a:xfrm>
            <a:off x="479376" y="332656"/>
            <a:ext cx="2733441" cy="830997"/>
          </a:xfrm>
          <a:prstGeom prst="rect">
            <a:avLst/>
          </a:prstGeom>
          <a:noFill/>
        </p:spPr>
        <p:txBody>
          <a:bodyPr wrap="none" rtlCol="0">
            <a:spAutoFit/>
          </a:bodyPr>
          <a:lstStyle/>
          <a:p>
            <a:r>
              <a:rPr lang="en-US" sz="4800" b="1" i="1" dirty="0" err="1">
                <a:solidFill>
                  <a:srgbClr val="006EBE"/>
                </a:solidFill>
                <a:latin typeface="Arial Narrow" panose="020B0606020202030204" pitchFamily="34" charset="0"/>
              </a:rPr>
              <a:t>NobleProg</a:t>
            </a:r>
            <a:endParaRPr lang="en-GB" sz="48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3862791667"/>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atin typeface="Raleway-v4020 Thin" pitchFamily="50" charset="-18"/>
              </a:defRPr>
            </a:lvl1pPr>
          </a:lstStyle>
          <a:p>
            <a:r>
              <a:rPr lang="es-ES"/>
              <a:t>Haga clic para modificar el estilo de título del patrón</a:t>
            </a:r>
            <a:endParaRPr lang="en-GB" dirty="0"/>
          </a:p>
        </p:txBody>
      </p:sp>
      <p:sp>
        <p:nvSpPr>
          <p:cNvPr id="3" name="Vertical Text Placeholder 2"/>
          <p:cNvSpPr>
            <a:spLocks noGrp="1"/>
          </p:cNvSpPr>
          <p:nvPr>
            <p:ph type="body" orient="vert" idx="1"/>
          </p:nvPr>
        </p:nvSpPr>
        <p:spPr/>
        <p:txBody>
          <a:bodyPr vert="eaVert"/>
          <a:lstStyle>
            <a:lvl1pPr>
              <a:defRPr>
                <a:solidFill>
                  <a:srgbClr val="414141"/>
                </a:solidFill>
                <a:latin typeface="Raleway-v4020" pitchFamily="50" charset="-18"/>
              </a:defRPr>
            </a:lvl1pPr>
            <a:lvl2pPr>
              <a:defRPr>
                <a:solidFill>
                  <a:srgbClr val="414141"/>
                </a:solidFill>
                <a:latin typeface="Raleway-v4020" pitchFamily="50" charset="-18"/>
              </a:defRPr>
            </a:lvl2pPr>
            <a:lvl3pPr>
              <a:defRPr>
                <a:solidFill>
                  <a:srgbClr val="414141"/>
                </a:solidFill>
                <a:latin typeface="Raleway-v4020" pitchFamily="50" charset="-18"/>
              </a:defRPr>
            </a:lvl3pPr>
            <a:lvl4pPr>
              <a:defRPr>
                <a:solidFill>
                  <a:srgbClr val="414141"/>
                </a:solidFill>
                <a:latin typeface="Raleway-v4020" pitchFamily="50" charset="-18"/>
              </a:defRPr>
            </a:lvl4pPr>
            <a:lvl5pPr>
              <a:defRPr>
                <a:solidFill>
                  <a:srgbClr val="414141"/>
                </a:solidFill>
                <a:latin typeface="Raleway-v4020" pitchFamily="50" charset="-18"/>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4" name="Date Placeholder 3"/>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DD7D84E-0E76-444F-8C2F-83F1D9BD0C6E}" type="slidenum">
              <a:rPr lang="en-GB" smtClean="0"/>
              <a:pPr/>
              <a:t>‹#›</a:t>
            </a:fld>
            <a:endParaRPr lang="en-GB"/>
          </a:p>
        </p:txBody>
      </p:sp>
      <p:sp>
        <p:nvSpPr>
          <p:cNvPr id="8"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253747107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ytuł pionowy i teks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lvl1pPr>
              <a:defRPr>
                <a:latin typeface="Raleway-v4020 Thin" pitchFamily="50" charset="-18"/>
              </a:defRPr>
            </a:lvl1pPr>
          </a:lstStyle>
          <a:p>
            <a:r>
              <a:rPr lang="es-ES"/>
              <a:t>Haga clic para modificar el estilo de título del patrón</a:t>
            </a:r>
            <a:endParaRPr lang="en-GB" dirty="0"/>
          </a:p>
        </p:txBody>
      </p:sp>
      <p:sp>
        <p:nvSpPr>
          <p:cNvPr id="3" name="Vertical Text Placeholder 2"/>
          <p:cNvSpPr>
            <a:spLocks noGrp="1"/>
          </p:cNvSpPr>
          <p:nvPr>
            <p:ph type="body" orient="vert" idx="1"/>
          </p:nvPr>
        </p:nvSpPr>
        <p:spPr>
          <a:xfrm>
            <a:off x="838200" y="365125"/>
            <a:ext cx="7734300" cy="5811838"/>
          </a:xfrm>
        </p:spPr>
        <p:txBody>
          <a:bodyPr vert="eaVert"/>
          <a:lstStyle>
            <a:lvl1pPr>
              <a:defRPr>
                <a:latin typeface="Raleway-v4020" pitchFamily="50" charset="-18"/>
              </a:defRPr>
            </a:lvl1pPr>
            <a:lvl2pPr>
              <a:defRPr>
                <a:latin typeface="Raleway-v4020" pitchFamily="50" charset="-18"/>
              </a:defRPr>
            </a:lvl2pPr>
            <a:lvl3pPr>
              <a:defRPr>
                <a:latin typeface="Raleway-v4020" pitchFamily="50" charset="-18"/>
              </a:defRPr>
            </a:lvl3pPr>
            <a:lvl4pPr>
              <a:defRPr>
                <a:latin typeface="Raleway-v4020" pitchFamily="50" charset="-18"/>
              </a:defRPr>
            </a:lvl4pPr>
            <a:lvl5pPr>
              <a:defRPr>
                <a:latin typeface="Raleway-v4020" pitchFamily="50" charset="-18"/>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4" name="Date Placeholder 3"/>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DD7D84E-0E76-444F-8C2F-83F1D9BD0C6E}" type="slidenum">
              <a:rPr lang="en-GB" smtClean="0"/>
              <a:pPr/>
              <a:t>‹#›</a:t>
            </a:fld>
            <a:endParaRPr lang="en-GB"/>
          </a:p>
        </p:txBody>
      </p:sp>
      <p:sp>
        <p:nvSpPr>
          <p:cNvPr id="8"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40897473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b="1">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Content Placeholder 2"/>
          <p:cNvSpPr>
            <a:spLocks noGrp="1"/>
          </p:cNvSpPr>
          <p:nvPr>
            <p:ph idx="1"/>
          </p:nvPr>
        </p:nvSpPr>
        <p:spPr/>
        <p:txBody>
          <a:bodyPr/>
          <a:lstStyle>
            <a:lvl1pPr>
              <a:defRPr>
                <a:solidFill>
                  <a:srgbClr val="414141"/>
                </a:solidFill>
                <a:latin typeface="Raleway-v4020" pitchFamily="50" charset="-18"/>
              </a:defRPr>
            </a:lvl1pPr>
            <a:lvl2pPr>
              <a:defRPr>
                <a:solidFill>
                  <a:srgbClr val="414141"/>
                </a:solidFill>
                <a:latin typeface="Raleway-v4020" pitchFamily="50" charset="-18"/>
              </a:defRPr>
            </a:lvl2pPr>
            <a:lvl3pPr>
              <a:defRPr>
                <a:solidFill>
                  <a:srgbClr val="414141"/>
                </a:solidFill>
                <a:latin typeface="Raleway-v4020" pitchFamily="50" charset="-18"/>
              </a:defRPr>
            </a:lvl3pPr>
            <a:lvl4pPr>
              <a:defRPr>
                <a:solidFill>
                  <a:srgbClr val="414141"/>
                </a:solidFill>
                <a:latin typeface="Raleway-v4020" pitchFamily="50" charset="-18"/>
              </a:defRPr>
            </a:lvl4pPr>
            <a:lvl5pPr>
              <a:defRPr>
                <a:solidFill>
                  <a:srgbClr val="414141"/>
                </a:solidFill>
                <a:latin typeface="Raleway-v4020" pitchFamily="50" charset="-18"/>
              </a:defRPr>
            </a:lvl5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4" name="Date Placeholder 3"/>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DD7D84E-0E76-444F-8C2F-83F1D9BD0C6E}" type="slidenum">
              <a:rPr lang="en-GB" smtClean="0"/>
              <a:pPr/>
              <a:t>‹#›</a:t>
            </a:fld>
            <a:endParaRPr lang="en-GB"/>
          </a:p>
        </p:txBody>
      </p:sp>
      <p:sp>
        <p:nvSpPr>
          <p:cNvPr id="7"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309158220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Nagłówek sekcji">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62262"/>
          </a:xfrm>
        </p:spPr>
        <p:txBody>
          <a:bodyPr anchor="b"/>
          <a:lstStyle>
            <a:lvl1pPr>
              <a:defRPr sz="6000">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rgbClr val="414141"/>
                </a:solidFill>
                <a:latin typeface="Raleway-v4020 Black" pitchFamily="50" charset="-18"/>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a:r>
              <a:rPr lang="es-ES"/>
              <a:t>Haga clic para modificar los estilos de texto del patrón</a:t>
            </a:r>
          </a:p>
        </p:txBody>
      </p:sp>
      <p:sp>
        <p:nvSpPr>
          <p:cNvPr id="4" name="Date Placeholder 3"/>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5" name="Footer Placeholder 4"/>
          <p:cNvSpPr>
            <a:spLocks noGrp="1"/>
          </p:cNvSpPr>
          <p:nvPr>
            <p:ph type="ftr" sz="quarter" idx="11"/>
          </p:nvPr>
        </p:nvSpPr>
        <p:spPr/>
        <p:txBody>
          <a:bodyPr/>
          <a:lstStyle/>
          <a:p>
            <a:endParaRPr lang="en-GB"/>
          </a:p>
        </p:txBody>
      </p:sp>
      <p:sp>
        <p:nvSpPr>
          <p:cNvPr id="6" name="Slide Number Placeholder 5"/>
          <p:cNvSpPr>
            <a:spLocks noGrp="1"/>
          </p:cNvSpPr>
          <p:nvPr>
            <p:ph type="sldNum" sz="quarter" idx="12"/>
          </p:nvPr>
        </p:nvSpPr>
        <p:spPr/>
        <p:txBody>
          <a:bodyPr/>
          <a:lstStyle/>
          <a:p>
            <a:fld id="{6DD7D84E-0E76-444F-8C2F-83F1D9BD0C6E}" type="slidenum">
              <a:rPr lang="en-GB" smtClean="0"/>
              <a:pPr/>
              <a:t>‹#›</a:t>
            </a:fld>
            <a:endParaRPr lang="en-GB"/>
          </a:p>
        </p:txBody>
      </p:sp>
      <p:sp>
        <p:nvSpPr>
          <p:cNvPr id="8"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27555625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Content Placeholder 2"/>
          <p:cNvSpPr>
            <a:spLocks noGrp="1"/>
          </p:cNvSpPr>
          <p:nvPr>
            <p:ph sz="half" idx="1"/>
          </p:nvPr>
        </p:nvSpPr>
        <p:spPr>
          <a:xfrm>
            <a:off x="838200" y="1825625"/>
            <a:ext cx="5181600" cy="4351338"/>
          </a:xfrm>
        </p:spPr>
        <p:txBody>
          <a:bodyPr/>
          <a:lstStyle>
            <a:lvl1pPr>
              <a:defRPr sz="2800">
                <a:solidFill>
                  <a:srgbClr val="414141"/>
                </a:solidFill>
                <a:latin typeface="Raleway-v4020" pitchFamily="50" charset="-18"/>
              </a:defRPr>
            </a:lvl1pPr>
            <a:lvl2pPr>
              <a:defRPr sz="2400">
                <a:solidFill>
                  <a:srgbClr val="414141"/>
                </a:solidFill>
                <a:latin typeface="Raleway-v4020" pitchFamily="50" charset="-18"/>
              </a:defRPr>
            </a:lvl2pPr>
            <a:lvl3pPr>
              <a:defRPr sz="2000">
                <a:solidFill>
                  <a:srgbClr val="414141"/>
                </a:solidFill>
                <a:latin typeface="Raleway-v4020" pitchFamily="50" charset="-18"/>
              </a:defRPr>
            </a:lvl3pPr>
            <a:lvl4pPr>
              <a:defRPr sz="1800">
                <a:solidFill>
                  <a:srgbClr val="414141"/>
                </a:solidFill>
                <a:latin typeface="Raleway-v4020" pitchFamily="50" charset="-18"/>
              </a:defRPr>
            </a:lvl4pPr>
            <a:lvl5pPr>
              <a:defRPr sz="1800">
                <a:solidFill>
                  <a:srgbClr val="414141"/>
                </a:solidFill>
                <a:latin typeface="Raleway-v4020" pitchFamily="50" charset="-18"/>
              </a:defRPr>
            </a:lvl5pPr>
            <a:lvl6pPr>
              <a:defRPr sz="1800"/>
            </a:lvl6pPr>
            <a:lvl7pPr>
              <a:defRPr sz="1800"/>
            </a:lvl7pPr>
            <a:lvl8pPr>
              <a:defRPr sz="1800"/>
            </a:lvl8pPr>
            <a:lvl9pPr>
              <a:defRPr sz="18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4" name="Content Placeholder 3"/>
          <p:cNvSpPr>
            <a:spLocks noGrp="1"/>
          </p:cNvSpPr>
          <p:nvPr>
            <p:ph sz="half" idx="2"/>
          </p:nvPr>
        </p:nvSpPr>
        <p:spPr>
          <a:xfrm>
            <a:off x="6172200" y="1825625"/>
            <a:ext cx="5181600" cy="4351338"/>
          </a:xfrm>
        </p:spPr>
        <p:txBody>
          <a:bodyPr/>
          <a:lstStyle>
            <a:lvl1pPr>
              <a:defRPr sz="2800">
                <a:solidFill>
                  <a:srgbClr val="414141"/>
                </a:solidFill>
                <a:latin typeface="Raleway-v4020" pitchFamily="50" charset="-18"/>
              </a:defRPr>
            </a:lvl1pPr>
            <a:lvl2pPr>
              <a:defRPr sz="2400">
                <a:solidFill>
                  <a:srgbClr val="414141"/>
                </a:solidFill>
                <a:latin typeface="Raleway-v4020" pitchFamily="50" charset="-18"/>
              </a:defRPr>
            </a:lvl2pPr>
            <a:lvl3pPr>
              <a:defRPr sz="2000">
                <a:solidFill>
                  <a:srgbClr val="414141"/>
                </a:solidFill>
                <a:latin typeface="Raleway-v4020" pitchFamily="50" charset="-18"/>
              </a:defRPr>
            </a:lvl3pPr>
            <a:lvl4pPr>
              <a:defRPr sz="1800">
                <a:solidFill>
                  <a:srgbClr val="414141"/>
                </a:solidFill>
                <a:latin typeface="Raleway-v4020" pitchFamily="50" charset="-18"/>
              </a:defRPr>
            </a:lvl4pPr>
            <a:lvl5pPr>
              <a:defRPr sz="1800">
                <a:solidFill>
                  <a:srgbClr val="414141"/>
                </a:solidFill>
                <a:latin typeface="Raleway-v4020" pitchFamily="50" charset="-18"/>
              </a:defRPr>
            </a:lvl5pPr>
            <a:lvl6pPr>
              <a:defRPr sz="1800"/>
            </a:lvl6pPr>
            <a:lvl7pPr>
              <a:defRPr sz="1800"/>
            </a:lvl7pPr>
            <a:lvl8pPr>
              <a:defRPr sz="1800"/>
            </a:lvl8pPr>
            <a:lvl9pPr>
              <a:defRPr sz="18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5" name="Date Placeholder 4"/>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DD7D84E-0E76-444F-8C2F-83F1D9BD0C6E}" type="slidenum">
              <a:rPr lang="en-GB" smtClean="0"/>
              <a:pPr/>
              <a:t>‹#›</a:t>
            </a:fld>
            <a:endParaRPr lang="en-GB"/>
          </a:p>
        </p:txBody>
      </p:sp>
      <p:sp>
        <p:nvSpPr>
          <p:cNvPr id="9"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289537517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2" name="Title 1"/>
          <p:cNvSpPr>
            <a:spLocks noGrp="1"/>
          </p:cNvSpPr>
          <p:nvPr>
            <p:ph type="title"/>
          </p:nvPr>
        </p:nvSpPr>
        <p:spPr>
          <a:xfrm>
            <a:off x="831850" y="274638"/>
            <a:ext cx="10515600" cy="1143000"/>
          </a:xfrm>
        </p:spPr>
        <p:txBody>
          <a:bodyPr/>
          <a:lstStyle>
            <a:lvl1pPr>
              <a:defRPr>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Text Placeholder 2"/>
          <p:cNvSpPr>
            <a:spLocks noGrp="1"/>
          </p:cNvSpPr>
          <p:nvPr>
            <p:ph type="body" idx="1"/>
          </p:nvPr>
        </p:nvSpPr>
        <p:spPr>
          <a:xfrm>
            <a:off x="831850" y="1489075"/>
            <a:ext cx="5156200" cy="641350"/>
          </a:xfrm>
        </p:spPr>
        <p:txBody>
          <a:bodyPr anchor="b"/>
          <a:lstStyle>
            <a:lvl1pPr marL="0" indent="0">
              <a:buNone/>
              <a:defRPr sz="2400" b="1">
                <a:solidFill>
                  <a:srgbClr val="414141"/>
                </a:solidFill>
                <a:latin typeface="Raleway-v4020 Black" pitchFamily="50" charset="-1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Content Placeholder 3"/>
          <p:cNvSpPr>
            <a:spLocks noGrp="1"/>
          </p:cNvSpPr>
          <p:nvPr>
            <p:ph sz="half" idx="2"/>
          </p:nvPr>
        </p:nvSpPr>
        <p:spPr>
          <a:xfrm>
            <a:off x="831850" y="2193925"/>
            <a:ext cx="5156200" cy="3978275"/>
          </a:xfrm>
        </p:spPr>
        <p:txBody>
          <a:bodyPr/>
          <a:lstStyle>
            <a:lvl1pPr>
              <a:defRPr sz="2400">
                <a:solidFill>
                  <a:srgbClr val="414141"/>
                </a:solidFill>
                <a:latin typeface="Raleway-v4020" pitchFamily="50" charset="-18"/>
              </a:defRPr>
            </a:lvl1pPr>
            <a:lvl2pPr>
              <a:defRPr sz="2000">
                <a:solidFill>
                  <a:srgbClr val="414141"/>
                </a:solidFill>
                <a:latin typeface="Raleway-v4020" pitchFamily="50" charset="-18"/>
              </a:defRPr>
            </a:lvl2pPr>
            <a:lvl3pPr>
              <a:defRPr sz="1800">
                <a:solidFill>
                  <a:srgbClr val="414141"/>
                </a:solidFill>
                <a:latin typeface="Raleway-v4020" pitchFamily="50" charset="-18"/>
              </a:defRPr>
            </a:lvl3pPr>
            <a:lvl4pPr>
              <a:defRPr sz="1600">
                <a:solidFill>
                  <a:srgbClr val="414141"/>
                </a:solidFill>
                <a:latin typeface="Raleway-v4020" pitchFamily="50" charset="-18"/>
              </a:defRPr>
            </a:lvl4pPr>
            <a:lvl5pPr>
              <a:defRPr sz="1600">
                <a:solidFill>
                  <a:srgbClr val="414141"/>
                </a:solidFill>
                <a:latin typeface="Raleway-v4020" pitchFamily="50" charset="-18"/>
              </a:defRPr>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5" name="Text Placeholder 4"/>
          <p:cNvSpPr>
            <a:spLocks noGrp="1"/>
          </p:cNvSpPr>
          <p:nvPr>
            <p:ph type="body" sz="quarter" idx="3"/>
          </p:nvPr>
        </p:nvSpPr>
        <p:spPr>
          <a:xfrm>
            <a:off x="6189663" y="1489075"/>
            <a:ext cx="5157787" cy="641350"/>
          </a:xfrm>
        </p:spPr>
        <p:txBody>
          <a:bodyPr anchor="b"/>
          <a:lstStyle>
            <a:lvl1pPr marL="0" indent="0">
              <a:buNone/>
              <a:defRPr sz="2400" b="1">
                <a:solidFill>
                  <a:srgbClr val="414141"/>
                </a:solidFill>
                <a:latin typeface="Raleway-v4020 Black" pitchFamily="50" charset="-18"/>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Content Placeholder 5"/>
          <p:cNvSpPr>
            <a:spLocks noGrp="1"/>
          </p:cNvSpPr>
          <p:nvPr>
            <p:ph sz="quarter" idx="4"/>
          </p:nvPr>
        </p:nvSpPr>
        <p:spPr>
          <a:xfrm>
            <a:off x="6189663" y="2193925"/>
            <a:ext cx="5157787" cy="3978275"/>
          </a:xfrm>
        </p:spPr>
        <p:txBody>
          <a:bodyPr/>
          <a:lstStyle>
            <a:lvl1pPr>
              <a:defRPr sz="2400">
                <a:solidFill>
                  <a:srgbClr val="414141"/>
                </a:solidFill>
                <a:latin typeface="Raleway-v4020" pitchFamily="50" charset="-18"/>
              </a:defRPr>
            </a:lvl1pPr>
            <a:lvl2pPr>
              <a:defRPr sz="2000">
                <a:solidFill>
                  <a:srgbClr val="414141"/>
                </a:solidFill>
                <a:latin typeface="Raleway-v4020" pitchFamily="50" charset="-18"/>
              </a:defRPr>
            </a:lvl2pPr>
            <a:lvl3pPr>
              <a:defRPr sz="1800">
                <a:solidFill>
                  <a:srgbClr val="414141"/>
                </a:solidFill>
                <a:latin typeface="Raleway-v4020" pitchFamily="50" charset="-18"/>
              </a:defRPr>
            </a:lvl3pPr>
            <a:lvl4pPr>
              <a:defRPr sz="1600">
                <a:solidFill>
                  <a:srgbClr val="414141"/>
                </a:solidFill>
                <a:latin typeface="Raleway-v4020" pitchFamily="50" charset="-18"/>
              </a:defRPr>
            </a:lvl4pPr>
            <a:lvl5pPr>
              <a:defRPr sz="1600">
                <a:solidFill>
                  <a:srgbClr val="414141"/>
                </a:solidFill>
                <a:latin typeface="Raleway-v4020" pitchFamily="50" charset="-18"/>
              </a:defRPr>
            </a:lvl5pPr>
            <a:lvl6pPr>
              <a:defRPr sz="1600"/>
            </a:lvl6pPr>
            <a:lvl7pPr>
              <a:defRPr sz="1600"/>
            </a:lvl7pPr>
            <a:lvl8pPr>
              <a:defRPr sz="1600"/>
            </a:lvl8pPr>
            <a:lvl9pPr>
              <a:defRPr sz="16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7" name="Date Placeholder 6"/>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8" name="Footer Placeholder 7"/>
          <p:cNvSpPr>
            <a:spLocks noGrp="1"/>
          </p:cNvSpPr>
          <p:nvPr>
            <p:ph type="ftr" sz="quarter" idx="11"/>
          </p:nvPr>
        </p:nvSpPr>
        <p:spPr/>
        <p:txBody>
          <a:bodyPr/>
          <a:lstStyle/>
          <a:p>
            <a:endParaRPr lang="en-GB"/>
          </a:p>
        </p:txBody>
      </p:sp>
      <p:sp>
        <p:nvSpPr>
          <p:cNvPr id="9" name="Slide Number Placeholder 8"/>
          <p:cNvSpPr>
            <a:spLocks noGrp="1"/>
          </p:cNvSpPr>
          <p:nvPr>
            <p:ph type="sldNum" sz="quarter" idx="12"/>
          </p:nvPr>
        </p:nvSpPr>
        <p:spPr/>
        <p:txBody>
          <a:bodyPr/>
          <a:lstStyle/>
          <a:p>
            <a:fld id="{6DD7D84E-0E76-444F-8C2F-83F1D9BD0C6E}" type="slidenum">
              <a:rPr lang="en-GB" smtClean="0"/>
              <a:pPr/>
              <a:t>‹#›</a:t>
            </a:fld>
            <a:endParaRPr lang="en-GB"/>
          </a:p>
        </p:txBody>
      </p:sp>
      <p:sp>
        <p:nvSpPr>
          <p:cNvPr id="11"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42442388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Date Placeholder 2"/>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4" name="Footer Placeholder 3"/>
          <p:cNvSpPr>
            <a:spLocks noGrp="1"/>
          </p:cNvSpPr>
          <p:nvPr>
            <p:ph type="ftr" sz="quarter" idx="11"/>
          </p:nvPr>
        </p:nvSpPr>
        <p:spPr/>
        <p:txBody>
          <a:bodyPr/>
          <a:lstStyle/>
          <a:p>
            <a:endParaRPr lang="en-GB"/>
          </a:p>
        </p:txBody>
      </p:sp>
      <p:sp>
        <p:nvSpPr>
          <p:cNvPr id="5" name="Slide Number Placeholder 4"/>
          <p:cNvSpPr>
            <a:spLocks noGrp="1"/>
          </p:cNvSpPr>
          <p:nvPr>
            <p:ph type="sldNum" sz="quarter" idx="12"/>
          </p:nvPr>
        </p:nvSpPr>
        <p:spPr/>
        <p:txBody>
          <a:bodyPr/>
          <a:lstStyle/>
          <a:p>
            <a:fld id="{6DD7D84E-0E76-444F-8C2F-83F1D9BD0C6E}" type="slidenum">
              <a:rPr lang="en-GB" smtClean="0"/>
              <a:pPr/>
              <a:t>‹#›</a:t>
            </a:fld>
            <a:endParaRPr lang="en-GB"/>
          </a:p>
        </p:txBody>
      </p:sp>
      <p:sp>
        <p:nvSpPr>
          <p:cNvPr id="7"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2675096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Pusty">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3" name="Footer Placeholder 2"/>
          <p:cNvSpPr>
            <a:spLocks noGrp="1"/>
          </p:cNvSpPr>
          <p:nvPr>
            <p:ph type="ftr" sz="quarter" idx="11"/>
          </p:nvPr>
        </p:nvSpPr>
        <p:spPr/>
        <p:txBody>
          <a:bodyPr/>
          <a:lstStyle/>
          <a:p>
            <a:endParaRPr lang="en-GB"/>
          </a:p>
        </p:txBody>
      </p:sp>
      <p:sp>
        <p:nvSpPr>
          <p:cNvPr id="4" name="Slide Number Placeholder 3"/>
          <p:cNvSpPr>
            <a:spLocks noGrp="1"/>
          </p:cNvSpPr>
          <p:nvPr>
            <p:ph type="sldNum" sz="quarter" idx="12"/>
          </p:nvPr>
        </p:nvSpPr>
        <p:spPr/>
        <p:txBody>
          <a:bodyPr/>
          <a:lstStyle/>
          <a:p>
            <a:fld id="{6DD7D84E-0E76-444F-8C2F-83F1D9BD0C6E}" type="slidenum">
              <a:rPr lang="en-GB" smtClean="0"/>
              <a:pPr/>
              <a:t>‹#›</a:t>
            </a:fld>
            <a:endParaRPr lang="en-GB"/>
          </a:p>
        </p:txBody>
      </p:sp>
      <p:sp>
        <p:nvSpPr>
          <p:cNvPr id="6"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9096633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Zawartość z podpisem">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Content Placeholder 2"/>
          <p:cNvSpPr>
            <a:spLocks noGrp="1"/>
          </p:cNvSpPr>
          <p:nvPr>
            <p:ph idx="1"/>
          </p:nvPr>
        </p:nvSpPr>
        <p:spPr>
          <a:xfrm>
            <a:off x="5183188" y="987425"/>
            <a:ext cx="6172200" cy="4873625"/>
          </a:xfrm>
        </p:spPr>
        <p:txBody>
          <a:bodyPr/>
          <a:lstStyle>
            <a:lvl1pPr>
              <a:defRPr sz="3200">
                <a:solidFill>
                  <a:srgbClr val="414141"/>
                </a:solidFill>
                <a:latin typeface="Raleway-v4020" pitchFamily="50" charset="-18"/>
              </a:defRPr>
            </a:lvl1pPr>
            <a:lvl2pPr>
              <a:defRPr sz="2800">
                <a:solidFill>
                  <a:srgbClr val="414141"/>
                </a:solidFill>
                <a:latin typeface="Raleway-v4020" pitchFamily="50" charset="-18"/>
              </a:defRPr>
            </a:lvl2pPr>
            <a:lvl3pPr>
              <a:defRPr sz="2400">
                <a:solidFill>
                  <a:srgbClr val="414141"/>
                </a:solidFill>
                <a:latin typeface="Raleway-v4020" pitchFamily="50" charset="-18"/>
              </a:defRPr>
            </a:lvl3pPr>
            <a:lvl4pPr>
              <a:defRPr sz="2000">
                <a:solidFill>
                  <a:srgbClr val="414141"/>
                </a:solidFill>
                <a:latin typeface="Raleway-v4020" pitchFamily="50" charset="-18"/>
              </a:defRPr>
            </a:lvl4pPr>
            <a:lvl5pPr>
              <a:defRPr sz="2000">
                <a:solidFill>
                  <a:srgbClr val="414141"/>
                </a:solidFill>
                <a:latin typeface="Raleway-v4020" pitchFamily="50" charset="-18"/>
              </a:defRPr>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en-GB" dirty="0"/>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solidFill>
                  <a:srgbClr val="414141"/>
                </a:solidFill>
                <a:latin typeface="Raleway-v4020" pitchFamily="50" charset="-18"/>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DD7D84E-0E76-444F-8C2F-83F1D9BD0C6E}" type="slidenum">
              <a:rPr lang="en-GB" smtClean="0"/>
              <a:pPr/>
              <a:t>‹#›</a:t>
            </a:fld>
            <a:endParaRPr lang="en-GB"/>
          </a:p>
        </p:txBody>
      </p:sp>
      <p:sp>
        <p:nvSpPr>
          <p:cNvPr id="9"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34403335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Obraz z podpisem">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solidFill>
                  <a:srgbClr val="006EBE"/>
                </a:solidFill>
                <a:latin typeface="Raleway-v4020 Thin" pitchFamily="50" charset="-18"/>
              </a:defRPr>
            </a:lvl1pPr>
          </a:lstStyle>
          <a:p>
            <a:r>
              <a:rPr lang="es-ES"/>
              <a:t>Haga clic para modificar el estilo de título del patrón</a:t>
            </a:r>
            <a:endParaRPr lang="en-GB" dirty="0"/>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atin typeface="Raleway-v4020" pitchFamily="50" charset="-18"/>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a:t>Haga clic en el icono para agregar una imagen</a:t>
            </a:r>
            <a:endParaRPr lang="en-GB" dirty="0"/>
          </a:p>
        </p:txBody>
      </p:sp>
      <p:sp>
        <p:nvSpPr>
          <p:cNvPr id="4" name="Text Placeholder 3"/>
          <p:cNvSpPr>
            <a:spLocks noGrp="1"/>
          </p:cNvSpPr>
          <p:nvPr>
            <p:ph type="body" sz="half" idx="2"/>
          </p:nvPr>
        </p:nvSpPr>
        <p:spPr>
          <a:xfrm>
            <a:off x="839788" y="2101850"/>
            <a:ext cx="3932237" cy="3759200"/>
          </a:xfrm>
        </p:spPr>
        <p:txBody>
          <a:bodyPr/>
          <a:lstStyle>
            <a:lvl1pPr marL="0" indent="0">
              <a:buNone/>
              <a:defRPr sz="1600">
                <a:solidFill>
                  <a:srgbClr val="414141"/>
                </a:solidFill>
                <a:latin typeface="Trebuchet MS" panose="020B0603020202020204" pitchFamily="34" charset="0"/>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Date Placeholder 4"/>
          <p:cNvSpPr>
            <a:spLocks noGrp="1"/>
          </p:cNvSpPr>
          <p:nvPr>
            <p:ph type="dt" sz="half" idx="10"/>
          </p:nvPr>
        </p:nvSpPr>
        <p:spPr/>
        <p:txBody>
          <a:bodyPr/>
          <a:lstStyle/>
          <a:p>
            <a:fld id="{BF669CD5-EC14-4DE5-86A6-D9133CD12038}" type="datetimeFigureOut">
              <a:rPr lang="en-GB" smtClean="0"/>
              <a:pPr/>
              <a:t>04/06/2023</a:t>
            </a:fld>
            <a:endParaRPr lang="en-GB"/>
          </a:p>
        </p:txBody>
      </p:sp>
      <p:sp>
        <p:nvSpPr>
          <p:cNvPr id="6" name="Footer Placeholder 5"/>
          <p:cNvSpPr>
            <a:spLocks noGrp="1"/>
          </p:cNvSpPr>
          <p:nvPr>
            <p:ph type="ftr" sz="quarter" idx="11"/>
          </p:nvPr>
        </p:nvSpPr>
        <p:spPr/>
        <p:txBody>
          <a:bodyPr/>
          <a:lstStyle/>
          <a:p>
            <a:endParaRPr lang="en-GB"/>
          </a:p>
        </p:txBody>
      </p:sp>
      <p:sp>
        <p:nvSpPr>
          <p:cNvPr id="7" name="Slide Number Placeholder 6"/>
          <p:cNvSpPr>
            <a:spLocks noGrp="1"/>
          </p:cNvSpPr>
          <p:nvPr>
            <p:ph type="sldNum" sz="quarter" idx="12"/>
          </p:nvPr>
        </p:nvSpPr>
        <p:spPr/>
        <p:txBody>
          <a:bodyPr/>
          <a:lstStyle/>
          <a:p>
            <a:fld id="{6DD7D84E-0E76-444F-8C2F-83F1D9BD0C6E}" type="slidenum">
              <a:rPr lang="en-GB" smtClean="0"/>
              <a:pPr/>
              <a:t>‹#›</a:t>
            </a:fld>
            <a:endParaRPr lang="en-GB"/>
          </a:p>
        </p:txBody>
      </p:sp>
      <p:sp>
        <p:nvSpPr>
          <p:cNvPr id="9" name="TextBox 7"/>
          <p:cNvSpPr txBox="1"/>
          <p:nvPr userDrawn="1"/>
        </p:nvSpPr>
        <p:spPr>
          <a:xfrm>
            <a:off x="9539139" y="6156593"/>
            <a:ext cx="1885453" cy="584775"/>
          </a:xfrm>
          <a:prstGeom prst="rect">
            <a:avLst/>
          </a:prstGeom>
          <a:noFill/>
        </p:spPr>
        <p:txBody>
          <a:bodyPr wrap="none" rtlCol="0">
            <a:spAutoFit/>
          </a:bodyPr>
          <a:lstStyle/>
          <a:p>
            <a:r>
              <a:rPr lang="en-US" sz="3200" b="1" i="1" dirty="0" err="1">
                <a:solidFill>
                  <a:srgbClr val="006EBE"/>
                </a:solidFill>
                <a:latin typeface="Arial Narrow" panose="020B0606020202030204" pitchFamily="34" charset="0"/>
              </a:rPr>
              <a:t>NobleProg</a:t>
            </a:r>
            <a:endParaRPr lang="en-GB" sz="3200" b="1" i="1" dirty="0">
              <a:solidFill>
                <a:srgbClr val="006EBE"/>
              </a:solidFill>
              <a:latin typeface="Arial Narrow" panose="020B0606020202030204" pitchFamily="34" charset="0"/>
            </a:endParaRPr>
          </a:p>
        </p:txBody>
      </p:sp>
    </p:spTree>
    <p:extLst>
      <p:ext uri="{BB962C8B-B14F-4D97-AF65-F5344CB8AC3E}">
        <p14:creationId xmlns:p14="http://schemas.microsoft.com/office/powerpoint/2010/main" val="800570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3" cstate="print">
            <a:alphaModFix amt="20000"/>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pl-PL" dirty="0"/>
              <a:t>Kliknij, aby edytować styl</a:t>
            </a:r>
            <a:endParaRPr lang="en-GB" dirty="0"/>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pl-PL" dirty="0"/>
              <a:t>Kliknij, aby edytować style wzorca tekstu</a:t>
            </a:r>
          </a:p>
          <a:p>
            <a:pPr lvl="1"/>
            <a:r>
              <a:rPr lang="pl-PL" dirty="0"/>
              <a:t>Drugi poziom</a:t>
            </a:r>
          </a:p>
          <a:p>
            <a:pPr lvl="2"/>
            <a:r>
              <a:rPr lang="pl-PL" dirty="0"/>
              <a:t>Trzeci poziom</a:t>
            </a:r>
          </a:p>
          <a:p>
            <a:pPr lvl="3"/>
            <a:r>
              <a:rPr lang="pl-PL" dirty="0"/>
              <a:t>Czwarty poziom</a:t>
            </a:r>
          </a:p>
          <a:p>
            <a:pPr lvl="4"/>
            <a:r>
              <a:rPr lang="pl-PL" dirty="0"/>
              <a:t>Piąty poziom</a:t>
            </a:r>
            <a:endParaRPr lang="en-GB" dirty="0"/>
          </a:p>
        </p:txBody>
      </p:sp>
      <p:sp>
        <p:nvSpPr>
          <p:cNvPr id="4" name="Date Placeholder 3"/>
          <p:cNvSpPr>
            <a:spLocks noGrp="1"/>
          </p:cNvSpPr>
          <p:nvPr>
            <p:ph type="dt" sz="half" idx="2"/>
          </p:nvPr>
        </p:nvSpPr>
        <p:spPr>
          <a:xfrm>
            <a:off x="911424" y="6356350"/>
            <a:ext cx="922867" cy="365125"/>
          </a:xfrm>
          <a:prstGeom prst="rect">
            <a:avLst/>
          </a:prstGeom>
        </p:spPr>
        <p:txBody>
          <a:bodyPr vert="horz" lIns="91440" tIns="45720" rIns="91440" bIns="45720" rtlCol="0" anchor="ctr"/>
          <a:lstStyle>
            <a:lvl1pPr algn="l">
              <a:defRPr sz="900">
                <a:solidFill>
                  <a:srgbClr val="414141"/>
                </a:solidFill>
                <a:latin typeface="Raleway-v4020" pitchFamily="50" charset="-18"/>
              </a:defRPr>
            </a:lvl1pPr>
          </a:lstStyle>
          <a:p>
            <a:fld id="{BF669CD5-EC14-4DE5-86A6-D9133CD12038}" type="datetimeFigureOut">
              <a:rPr lang="en-GB" smtClean="0"/>
              <a:pPr/>
              <a:t>04/06/2023</a:t>
            </a:fld>
            <a:endParaRPr lang="en-GB" dirty="0"/>
          </a:p>
        </p:txBody>
      </p:sp>
      <p:sp>
        <p:nvSpPr>
          <p:cNvPr id="5" name="Footer Placeholder 4"/>
          <p:cNvSpPr>
            <a:spLocks noGrp="1"/>
          </p:cNvSpPr>
          <p:nvPr>
            <p:ph type="ftr" sz="quarter" idx="3"/>
          </p:nvPr>
        </p:nvSpPr>
        <p:spPr>
          <a:xfrm>
            <a:off x="1915242" y="6356350"/>
            <a:ext cx="2895600" cy="365125"/>
          </a:xfrm>
          <a:prstGeom prst="rect">
            <a:avLst/>
          </a:prstGeom>
        </p:spPr>
        <p:txBody>
          <a:bodyPr vert="horz" lIns="91440" tIns="45720" rIns="91440" bIns="45720" rtlCol="0" anchor="ctr"/>
          <a:lstStyle>
            <a:lvl1pPr algn="ctr">
              <a:defRPr sz="900">
                <a:solidFill>
                  <a:srgbClr val="414141"/>
                </a:solidFill>
                <a:latin typeface="Raleway-v4020" pitchFamily="50" charset="-18"/>
              </a:defRPr>
            </a:lvl1pPr>
          </a:lstStyle>
          <a:p>
            <a:r>
              <a:rPr lang="en-US" dirty="0"/>
              <a:t>Footer</a:t>
            </a:r>
            <a:endParaRPr lang="en-GB" dirty="0"/>
          </a:p>
        </p:txBody>
      </p:sp>
      <p:sp>
        <p:nvSpPr>
          <p:cNvPr id="6" name="Slide Number Placeholder 5"/>
          <p:cNvSpPr>
            <a:spLocks noGrp="1"/>
          </p:cNvSpPr>
          <p:nvPr>
            <p:ph type="sldNum" sz="quarter" idx="4"/>
          </p:nvPr>
        </p:nvSpPr>
        <p:spPr>
          <a:xfrm>
            <a:off x="261431" y="6356350"/>
            <a:ext cx="577985" cy="365125"/>
          </a:xfrm>
          <a:prstGeom prst="rect">
            <a:avLst/>
          </a:prstGeom>
        </p:spPr>
        <p:txBody>
          <a:bodyPr vert="horz" lIns="91440" tIns="45720" rIns="91440" bIns="45720" rtlCol="0" anchor="ctr"/>
          <a:lstStyle>
            <a:lvl1pPr algn="r">
              <a:defRPr sz="1400">
                <a:solidFill>
                  <a:srgbClr val="006EBE"/>
                </a:solidFill>
                <a:latin typeface="Raleway-v4020" pitchFamily="50" charset="-18"/>
                <a:ea typeface="Adobe Fan Heiti Std B" panose="020B0700000000000000" pitchFamily="34" charset="-128"/>
              </a:defRPr>
            </a:lvl1pPr>
          </a:lstStyle>
          <a:p>
            <a:fld id="{6DD7D84E-0E76-444F-8C2F-83F1D9BD0C6E}" type="slidenum">
              <a:rPr lang="en-GB" smtClean="0"/>
              <a:pPr/>
              <a:t>‹#›</a:t>
            </a:fld>
            <a:endParaRPr lang="en-GB" dirty="0"/>
          </a:p>
        </p:txBody>
      </p:sp>
      <p:sp>
        <p:nvSpPr>
          <p:cNvPr id="9" name="TextBox 8"/>
          <p:cNvSpPr txBox="1"/>
          <p:nvPr/>
        </p:nvSpPr>
        <p:spPr>
          <a:xfrm>
            <a:off x="5383410" y="6356350"/>
            <a:ext cx="1774012" cy="569387"/>
          </a:xfrm>
          <a:prstGeom prst="rect">
            <a:avLst/>
          </a:prstGeom>
          <a:noFill/>
        </p:spPr>
        <p:txBody>
          <a:bodyPr wrap="none" rtlCol="0">
            <a:spAutoFit/>
          </a:bodyPr>
          <a:lstStyle/>
          <a:p>
            <a:pPr algn="ctr"/>
            <a:r>
              <a:rPr lang="en-GB" sz="1000" b="1" dirty="0" err="1">
                <a:solidFill>
                  <a:srgbClr val="414141"/>
                </a:solidFill>
                <a:latin typeface="Raleway-v4020" pitchFamily="50" charset="-18"/>
                <a:ea typeface="Adobe Fan Heiti Std B" panose="020B0700000000000000" pitchFamily="34" charset="-128"/>
              </a:rPr>
              <a:t>NobleProg</a:t>
            </a:r>
            <a:r>
              <a:rPr lang="en-GB" sz="1000" b="1" dirty="0">
                <a:solidFill>
                  <a:srgbClr val="414141"/>
                </a:solidFill>
                <a:latin typeface="Raleway-v4020" pitchFamily="50" charset="-18"/>
                <a:ea typeface="Adobe Fan Heiti Std B" panose="020B0700000000000000" pitchFamily="34" charset="-128"/>
              </a:rPr>
              <a:t>®</a:t>
            </a:r>
            <a:r>
              <a:rPr lang="en-GB" sz="1000" dirty="0">
                <a:solidFill>
                  <a:srgbClr val="414141"/>
                </a:solidFill>
                <a:latin typeface="Raleway-v4020" pitchFamily="50" charset="-18"/>
                <a:ea typeface="Adobe Fan Heiti Std B" panose="020B0700000000000000" pitchFamily="34" charset="-128"/>
              </a:rPr>
              <a:t> Limited 201</a:t>
            </a:r>
            <a:r>
              <a:rPr lang="pl-PL" sz="1000" dirty="0">
                <a:solidFill>
                  <a:srgbClr val="414141"/>
                </a:solidFill>
                <a:latin typeface="Raleway-v4020" pitchFamily="50" charset="-18"/>
                <a:ea typeface="Adobe Fan Heiti Std B" panose="020B0700000000000000" pitchFamily="34" charset="-128"/>
              </a:rPr>
              <a:t>7</a:t>
            </a:r>
            <a:r>
              <a:rPr lang="en-GB" sz="1000" dirty="0">
                <a:solidFill>
                  <a:srgbClr val="414141"/>
                </a:solidFill>
                <a:latin typeface="Raleway-v4020" pitchFamily="50" charset="-18"/>
                <a:ea typeface="Adobe Fan Heiti Std B" panose="020B0700000000000000" pitchFamily="34" charset="-128"/>
              </a:rPr>
              <a:t> </a:t>
            </a:r>
          </a:p>
          <a:p>
            <a:pPr algn="ctr"/>
            <a:r>
              <a:rPr lang="en-GB" sz="1000" dirty="0">
                <a:solidFill>
                  <a:srgbClr val="414141"/>
                </a:solidFill>
                <a:latin typeface="Raleway-v4020" pitchFamily="50" charset="-18"/>
                <a:ea typeface="Adobe Fan Heiti Std B" panose="020B0700000000000000" pitchFamily="34" charset="-128"/>
              </a:rPr>
              <a:t>All Rights Reserved</a:t>
            </a:r>
          </a:p>
          <a:p>
            <a:endParaRPr lang="en-GB" sz="1100" dirty="0">
              <a:solidFill>
                <a:srgbClr val="414141"/>
              </a:solidFill>
              <a:latin typeface="Raleway-v4020" pitchFamily="50" charset="-18"/>
              <a:ea typeface="Adobe Fan Heiti Std B" panose="020B0700000000000000" pitchFamily="34" charset="-128"/>
            </a:endParaRPr>
          </a:p>
        </p:txBody>
      </p:sp>
    </p:spTree>
    <p:extLst>
      <p:ext uri="{BB962C8B-B14F-4D97-AF65-F5344CB8AC3E}">
        <p14:creationId xmlns:p14="http://schemas.microsoft.com/office/powerpoint/2010/main" val="406493994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spcBef>
          <a:spcPct val="0"/>
        </a:spcBef>
        <a:buNone/>
        <a:defRPr sz="4400" b="1" kern="1200">
          <a:solidFill>
            <a:srgbClr val="006EBE"/>
          </a:solidFill>
          <a:latin typeface="Raleway-v4020 Thin" pitchFamily="50" charset="-18"/>
          <a:ea typeface="Adobe Fan Heiti Std B" panose="020B0700000000000000" pitchFamily="34" charset="-128"/>
          <a:cs typeface="+mj-cs"/>
        </a:defRPr>
      </a:lvl1pPr>
    </p:titleStyle>
    <p:bodyStyle>
      <a:lvl1pPr marL="228600" indent="-228600" algn="l" defTabSz="914400" rtl="0" eaLnBrk="1" latinLnBrk="0" hangingPunct="1">
        <a:lnSpc>
          <a:spcPct val="90000"/>
        </a:lnSpc>
        <a:spcBef>
          <a:spcPct val="30000"/>
        </a:spcBef>
        <a:buFont typeface="Arial" panose="020B0604020202020204" pitchFamily="34" charset="0"/>
        <a:buChar char="•"/>
        <a:defRPr sz="2800" kern="1200">
          <a:solidFill>
            <a:srgbClr val="414141"/>
          </a:solidFill>
          <a:latin typeface="Raleway-v4020" pitchFamily="50" charset="-18"/>
          <a:ea typeface="Adobe Fan Heiti Std B" panose="020B0700000000000000" pitchFamily="34" charset="-128"/>
          <a:cs typeface="+mn-cs"/>
        </a:defRPr>
      </a:lvl1pPr>
      <a:lvl2pPr marL="685800" indent="-228600" algn="l" defTabSz="914400" rtl="0" eaLnBrk="1" latinLnBrk="0" hangingPunct="1">
        <a:lnSpc>
          <a:spcPct val="90000"/>
        </a:lnSpc>
        <a:spcBef>
          <a:spcPct val="30000"/>
        </a:spcBef>
        <a:buFont typeface="Arial" panose="020B0604020202020204" pitchFamily="34" charset="0"/>
        <a:buChar char="•"/>
        <a:defRPr sz="2400" kern="1200">
          <a:solidFill>
            <a:srgbClr val="414141"/>
          </a:solidFill>
          <a:latin typeface="Raleway-v4020" pitchFamily="50" charset="-18"/>
          <a:ea typeface="Adobe Fan Heiti Std B" panose="020B0700000000000000" pitchFamily="34" charset="-128"/>
          <a:cs typeface="+mn-cs"/>
        </a:defRPr>
      </a:lvl2pPr>
      <a:lvl3pPr marL="1143000" indent="-228600" algn="l" defTabSz="914400" rtl="0" eaLnBrk="1" latinLnBrk="0" hangingPunct="1">
        <a:lnSpc>
          <a:spcPct val="90000"/>
        </a:lnSpc>
        <a:spcBef>
          <a:spcPct val="30000"/>
        </a:spcBef>
        <a:buFont typeface="Arial" panose="020B0604020202020204" pitchFamily="34" charset="0"/>
        <a:buChar char="•"/>
        <a:defRPr sz="2000" kern="1200">
          <a:solidFill>
            <a:srgbClr val="414141"/>
          </a:solidFill>
          <a:latin typeface="Raleway-v4020" pitchFamily="50" charset="-18"/>
          <a:ea typeface="Adobe Fan Heiti Std B" panose="020B0700000000000000" pitchFamily="34" charset="-128"/>
          <a:cs typeface="+mn-cs"/>
        </a:defRPr>
      </a:lvl3pPr>
      <a:lvl4pPr marL="1600200" indent="-228600" algn="l" defTabSz="914400" rtl="0" eaLnBrk="1" latinLnBrk="0" hangingPunct="1">
        <a:lnSpc>
          <a:spcPct val="90000"/>
        </a:lnSpc>
        <a:spcBef>
          <a:spcPct val="30000"/>
        </a:spcBef>
        <a:buFont typeface="Arial" panose="020B0604020202020204" pitchFamily="34" charset="0"/>
        <a:buChar char="•"/>
        <a:defRPr sz="1800" kern="1200">
          <a:solidFill>
            <a:srgbClr val="414141"/>
          </a:solidFill>
          <a:latin typeface="Raleway-v4020" pitchFamily="50" charset="-18"/>
          <a:ea typeface="Adobe Fan Heiti Std B" panose="020B0700000000000000" pitchFamily="34" charset="-128"/>
          <a:cs typeface="+mn-cs"/>
        </a:defRPr>
      </a:lvl4pPr>
      <a:lvl5pPr marL="2057400" indent="-228600" algn="l" defTabSz="914400" rtl="0" eaLnBrk="1" latinLnBrk="0" hangingPunct="1">
        <a:lnSpc>
          <a:spcPct val="90000"/>
        </a:lnSpc>
        <a:spcBef>
          <a:spcPct val="30000"/>
        </a:spcBef>
        <a:buFont typeface="Arial" panose="020B0604020202020204" pitchFamily="34" charset="0"/>
        <a:buChar char="•"/>
        <a:defRPr sz="1800" kern="1200">
          <a:solidFill>
            <a:srgbClr val="414141"/>
          </a:solidFill>
          <a:latin typeface="Raleway-v4020" pitchFamily="50" charset="-18"/>
          <a:ea typeface="Adobe Fan Heiti Std B" panose="020B0700000000000000" pitchFamily="34" charset="-128"/>
          <a:cs typeface="+mn-cs"/>
        </a:defRPr>
      </a:lvl5pPr>
      <a:lvl6pPr marL="25146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ct val="300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8.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docs.docker.com/desktop/"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mailto:leon.sr@gmail.com"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id="{79DD7D4F-4BF5-4FC3-BD75-882EA3C68443}"/>
              </a:ext>
            </a:extLst>
          </p:cNvPr>
          <p:cNvSpPr>
            <a:spLocks noGrp="1"/>
          </p:cNvSpPr>
          <p:nvPr>
            <p:ph type="title"/>
          </p:nvPr>
        </p:nvSpPr>
        <p:spPr>
          <a:xfrm>
            <a:off x="550676" y="2998695"/>
            <a:ext cx="3932237" cy="1600200"/>
          </a:xfrm>
        </p:spPr>
        <p:txBody>
          <a:bodyPr anchor="b">
            <a:normAutofit/>
          </a:bodyPr>
          <a:lstStyle/>
          <a:p>
            <a:pPr algn="ctr"/>
            <a:r>
              <a:rPr lang="en-US" b="1" i="0" dirty="0">
                <a:effectLst/>
              </a:rPr>
              <a:t>Docker Avanzado</a:t>
            </a:r>
            <a:br>
              <a:rPr lang="en-US" b="1" i="0" dirty="0">
                <a:effectLst/>
              </a:rPr>
            </a:br>
            <a:r>
              <a:rPr lang="en-US" b="1" i="0" dirty="0" err="1">
                <a:effectLst/>
              </a:rPr>
              <a:t>Dia</a:t>
            </a:r>
            <a:r>
              <a:rPr lang="en-US" b="1" i="0">
                <a:effectLst/>
              </a:rPr>
              <a:t> I</a:t>
            </a:r>
            <a:br>
              <a:rPr lang="en-US" b="1" i="0" dirty="0">
                <a:effectLst/>
              </a:rPr>
            </a:br>
            <a:endParaRPr lang="es-MX" dirty="0"/>
          </a:p>
        </p:txBody>
      </p:sp>
      <p:pic>
        <p:nvPicPr>
          <p:cNvPr id="9" name="Picture 8" descr="A picture containing child art, drawing, illustration, clipart&#10;&#10;Description automatically generated">
            <a:extLst>
              <a:ext uri="{FF2B5EF4-FFF2-40B4-BE49-F238E27FC236}">
                <a16:creationId xmlns:a16="http://schemas.microsoft.com/office/drawing/2014/main" id="{673F0A1E-A13D-36C9-49EC-4FABD1E19806}"/>
              </a:ext>
            </a:extLst>
          </p:cNvPr>
          <p:cNvPicPr>
            <a:picLocks noChangeAspect="1"/>
          </p:cNvPicPr>
          <p:nvPr/>
        </p:nvPicPr>
        <p:blipFill rotWithShape="1">
          <a:blip r:embed="rId3">
            <a:extLst>
              <a:ext uri="{28A0092B-C50C-407E-A947-70E740481C1C}">
                <a14:useLocalDpi xmlns:a14="http://schemas.microsoft.com/office/drawing/2010/main" val="0"/>
              </a:ext>
            </a:extLst>
          </a:blip>
          <a:srcRect l="2073" t="2040" r="1754" b="2380"/>
          <a:stretch/>
        </p:blipFill>
        <p:spPr>
          <a:xfrm>
            <a:off x="5416232" y="1440180"/>
            <a:ext cx="5935980" cy="3977640"/>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Tree>
    <p:extLst>
      <p:ext uri="{BB962C8B-B14F-4D97-AF65-F5344CB8AC3E}">
        <p14:creationId xmlns:p14="http://schemas.microsoft.com/office/powerpoint/2010/main" val="34796249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7C114-D8D4-3D59-C5B2-CFA7C9CB0AC4}"/>
              </a:ext>
            </a:extLst>
          </p:cNvPr>
          <p:cNvSpPr>
            <a:spLocks noGrp="1"/>
          </p:cNvSpPr>
          <p:nvPr>
            <p:ph type="title"/>
          </p:nvPr>
        </p:nvSpPr>
        <p:spPr/>
        <p:txBody>
          <a:bodyPr/>
          <a:lstStyle/>
          <a:p>
            <a:r>
              <a:rPr lang="es-ES_tradnl" dirty="0"/>
              <a:t>Herramientas de </a:t>
            </a:r>
            <a:r>
              <a:rPr lang="es-ES_tradnl" dirty="0" err="1"/>
              <a:t>conteinerización</a:t>
            </a:r>
            <a:endParaRPr lang="es-ES_tradnl" dirty="0"/>
          </a:p>
        </p:txBody>
      </p:sp>
      <p:pic>
        <p:nvPicPr>
          <p:cNvPr id="1026" name="Picture 2" descr="What is Docker? | AWS">
            <a:extLst>
              <a:ext uri="{FF2B5EF4-FFF2-40B4-BE49-F238E27FC236}">
                <a16:creationId xmlns:a16="http://schemas.microsoft.com/office/drawing/2014/main" id="{E9AD39C3-24B4-1478-F500-EA2913722186}"/>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2062579"/>
            <a:ext cx="3171231" cy="148900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Kubernetes Logo and symbol, meaning, history, PNG, brand">
            <a:extLst>
              <a:ext uri="{FF2B5EF4-FFF2-40B4-BE49-F238E27FC236}">
                <a16:creationId xmlns:a16="http://schemas.microsoft.com/office/drawing/2014/main" id="{745774D8-E9A8-3033-8D9B-8CA1C0BF4C2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917723" y="2103438"/>
            <a:ext cx="2356554" cy="1325562"/>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descr="GitHub - containers/podman: Podman: A tool for managing OCI containers and  pods.">
            <a:extLst>
              <a:ext uri="{FF2B5EF4-FFF2-40B4-BE49-F238E27FC236}">
                <a16:creationId xmlns:a16="http://schemas.microsoft.com/office/drawing/2014/main" id="{A8D4BD4D-2FF9-274D-4F2B-1DCA5E1E0B3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158164" y="1872176"/>
            <a:ext cx="2195636" cy="1788085"/>
          </a:xfrm>
          <a:prstGeom prst="rect">
            <a:avLst/>
          </a:prstGeom>
          <a:noFill/>
          <a:extLst>
            <a:ext uri="{909E8E84-426E-40DD-AFC4-6F175D3DCCD1}">
              <a14:hiddenFill xmlns:a14="http://schemas.microsoft.com/office/drawing/2010/main">
                <a:solidFill>
                  <a:srgbClr val="FFFFFF"/>
                </a:solidFill>
              </a14:hiddenFill>
            </a:ext>
          </a:extLst>
        </p:spPr>
      </p:pic>
      <p:pic>
        <p:nvPicPr>
          <p:cNvPr id="1034" name="Picture 10" descr="Setup Linux Containers Using LXC On Ubuntu">
            <a:extLst>
              <a:ext uri="{FF2B5EF4-FFF2-40B4-BE49-F238E27FC236}">
                <a16:creationId xmlns:a16="http://schemas.microsoft.com/office/drawing/2014/main" id="{0B120A53-240A-615F-6BB9-D60978D13356}"/>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423815" y="3964330"/>
            <a:ext cx="2529328" cy="1698865"/>
          </a:xfrm>
          <a:prstGeom prst="rect">
            <a:avLst/>
          </a:prstGeom>
          <a:noFill/>
          <a:extLst>
            <a:ext uri="{909E8E84-426E-40DD-AFC4-6F175D3DCCD1}">
              <a14:hiddenFill xmlns:a14="http://schemas.microsoft.com/office/drawing/2010/main">
                <a:solidFill>
                  <a:srgbClr val="FFFFFF"/>
                </a:solidFill>
              </a14:hiddenFill>
            </a:ext>
          </a:extLst>
        </p:spPr>
      </p:pic>
      <p:pic>
        <p:nvPicPr>
          <p:cNvPr id="1036" name="Picture 12" descr="OpenShift - Wikipedia">
            <a:extLst>
              <a:ext uri="{FF2B5EF4-FFF2-40B4-BE49-F238E27FC236}">
                <a16:creationId xmlns:a16="http://schemas.microsoft.com/office/drawing/2014/main" id="{07392C12-E29A-A2FF-6391-2CAF99A1803B}"/>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238859" y="3841750"/>
            <a:ext cx="1809067" cy="193253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3137061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131A3-3D20-DAD2-4545-4308B74B76C8}"/>
              </a:ext>
            </a:extLst>
          </p:cNvPr>
          <p:cNvSpPr>
            <a:spLocks noGrp="1"/>
          </p:cNvSpPr>
          <p:nvPr>
            <p:ph type="title"/>
          </p:nvPr>
        </p:nvSpPr>
        <p:spPr>
          <a:xfrm>
            <a:off x="839788" y="457200"/>
            <a:ext cx="3932237" cy="1600200"/>
          </a:xfrm>
        </p:spPr>
        <p:txBody>
          <a:bodyPr anchor="b">
            <a:normAutofit/>
          </a:bodyPr>
          <a:lstStyle/>
          <a:p>
            <a:r>
              <a:rPr lang="es-ES_tradnl" dirty="0"/>
              <a:t>Resolviendo el “en mi maquina funciona”</a:t>
            </a:r>
          </a:p>
        </p:txBody>
      </p:sp>
      <p:pic>
        <p:nvPicPr>
          <p:cNvPr id="5" name="Content Placeholder 4" descr="A cartoon of two men&#10;&#10;Description automatically generated with low confidence">
            <a:extLst>
              <a:ext uri="{FF2B5EF4-FFF2-40B4-BE49-F238E27FC236}">
                <a16:creationId xmlns:a16="http://schemas.microsoft.com/office/drawing/2014/main" id="{BB49A884-5CB4-B3F5-2727-AA79FFE4C3A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844660" y="987425"/>
            <a:ext cx="4849256" cy="4873625"/>
          </a:xfrm>
          <a:noFill/>
        </p:spPr>
      </p:pic>
      <p:sp>
        <p:nvSpPr>
          <p:cNvPr id="10" name="Text Placeholder 3">
            <a:extLst>
              <a:ext uri="{FF2B5EF4-FFF2-40B4-BE49-F238E27FC236}">
                <a16:creationId xmlns:a16="http://schemas.microsoft.com/office/drawing/2014/main" id="{DDBB89F1-8758-053C-9052-49DA96E12289}"/>
              </a:ext>
            </a:extLst>
          </p:cNvPr>
          <p:cNvSpPr>
            <a:spLocks noGrp="1"/>
          </p:cNvSpPr>
          <p:nvPr>
            <p:ph type="body" sz="half" idx="2"/>
          </p:nvPr>
        </p:nvSpPr>
        <p:spPr>
          <a:xfrm>
            <a:off x="839788" y="2101850"/>
            <a:ext cx="3932237" cy="3759200"/>
          </a:xfrm>
        </p:spPr>
        <p:txBody>
          <a:bodyPr/>
          <a:lstStyle/>
          <a:p>
            <a:endParaRPr lang="en-US"/>
          </a:p>
        </p:txBody>
      </p:sp>
    </p:spTree>
    <p:extLst>
      <p:ext uri="{BB962C8B-B14F-4D97-AF65-F5344CB8AC3E}">
        <p14:creationId xmlns:p14="http://schemas.microsoft.com/office/powerpoint/2010/main" val="275689894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11C4B-1E1B-DC49-0594-5AA82EC4E550}"/>
              </a:ext>
            </a:extLst>
          </p:cNvPr>
          <p:cNvSpPr>
            <a:spLocks noGrp="1"/>
          </p:cNvSpPr>
          <p:nvPr>
            <p:ph type="title"/>
          </p:nvPr>
        </p:nvSpPr>
        <p:spPr/>
        <p:txBody>
          <a:bodyPr>
            <a:normAutofit/>
          </a:bodyPr>
          <a:lstStyle/>
          <a:p>
            <a:r>
              <a:rPr lang="es-ES_tradnl" dirty="0"/>
              <a:t>Docker</a:t>
            </a:r>
          </a:p>
        </p:txBody>
      </p:sp>
      <p:sp>
        <p:nvSpPr>
          <p:cNvPr id="3" name="Content Placeholder 2">
            <a:extLst>
              <a:ext uri="{FF2B5EF4-FFF2-40B4-BE49-F238E27FC236}">
                <a16:creationId xmlns:a16="http://schemas.microsoft.com/office/drawing/2014/main" id="{4887C2AA-FC3E-FE42-7A9E-603AE3403E08}"/>
              </a:ext>
            </a:extLst>
          </p:cNvPr>
          <p:cNvSpPr>
            <a:spLocks noGrp="1"/>
          </p:cNvSpPr>
          <p:nvPr>
            <p:ph idx="1"/>
          </p:nvPr>
        </p:nvSpPr>
        <p:spPr/>
        <p:txBody>
          <a:bodyPr>
            <a:normAutofit/>
          </a:bodyPr>
          <a:lstStyle/>
          <a:p>
            <a:pPr marL="0" indent="0">
              <a:buNone/>
            </a:pPr>
            <a:r>
              <a:rPr lang="en-US" b="0" i="0" dirty="0">
                <a:solidFill>
                  <a:schemeClr val="tx1"/>
                </a:solidFill>
                <a:effectLst/>
                <a:latin typeface="Roboto" panose="02000000000000000000" pitchFamily="2" charset="0"/>
              </a:rPr>
              <a:t>“Docker is an open platform for developing, shipping, and running applications. Docker enables you to separate your applications from your infrastructure so you can deliver software quickly. With Docker, you can manage your infrastructure in the same ways you manage your applications. By taking advantage of Docker’s methodologies for shipping, testing, and deploying code quickly, you can significantly reduce the delay between writing code and running it in production”</a:t>
            </a:r>
          </a:p>
          <a:p>
            <a:pPr marL="0" indent="0">
              <a:buNone/>
            </a:pPr>
            <a:endParaRPr lang="en-US" dirty="0">
              <a:solidFill>
                <a:schemeClr val="tx1"/>
              </a:solidFill>
              <a:latin typeface="Roboto" panose="02000000000000000000" pitchFamily="2" charset="0"/>
            </a:endParaRPr>
          </a:p>
          <a:p>
            <a:pPr marL="0" indent="0">
              <a:buNone/>
            </a:pPr>
            <a:r>
              <a:rPr lang="es-ES_tradnl" dirty="0"/>
              <a:t>https://</a:t>
            </a:r>
            <a:r>
              <a:rPr lang="es-ES_tradnl" dirty="0" err="1"/>
              <a:t>docs.docker.com</a:t>
            </a:r>
            <a:r>
              <a:rPr lang="es-ES_tradnl" dirty="0"/>
              <a:t>/</a:t>
            </a:r>
          </a:p>
        </p:txBody>
      </p:sp>
    </p:spTree>
    <p:extLst>
      <p:ext uri="{BB962C8B-B14F-4D97-AF65-F5344CB8AC3E}">
        <p14:creationId xmlns:p14="http://schemas.microsoft.com/office/powerpoint/2010/main" val="70004124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11C4B-1E1B-DC49-0594-5AA82EC4E550}"/>
              </a:ext>
            </a:extLst>
          </p:cNvPr>
          <p:cNvSpPr>
            <a:spLocks noGrp="1"/>
          </p:cNvSpPr>
          <p:nvPr>
            <p:ph type="title"/>
          </p:nvPr>
        </p:nvSpPr>
        <p:spPr/>
        <p:txBody>
          <a:bodyPr>
            <a:normAutofit/>
          </a:bodyPr>
          <a:lstStyle/>
          <a:p>
            <a:r>
              <a:rPr lang="es-ES_tradnl" dirty="0"/>
              <a:t>Docker</a:t>
            </a:r>
          </a:p>
        </p:txBody>
      </p:sp>
      <p:sp>
        <p:nvSpPr>
          <p:cNvPr id="3" name="Content Placeholder 2">
            <a:extLst>
              <a:ext uri="{FF2B5EF4-FFF2-40B4-BE49-F238E27FC236}">
                <a16:creationId xmlns:a16="http://schemas.microsoft.com/office/drawing/2014/main" id="{4887C2AA-FC3E-FE42-7A9E-603AE3403E08}"/>
              </a:ext>
            </a:extLst>
          </p:cNvPr>
          <p:cNvSpPr>
            <a:spLocks noGrp="1"/>
          </p:cNvSpPr>
          <p:nvPr>
            <p:ph idx="1"/>
          </p:nvPr>
        </p:nvSpPr>
        <p:spPr/>
        <p:txBody>
          <a:bodyPr>
            <a:normAutofit/>
          </a:bodyPr>
          <a:lstStyle/>
          <a:p>
            <a:r>
              <a:rPr lang="es-ES_tradnl" dirty="0"/>
              <a:t>Docker es una plataforma de código abierto que facilita la creación, el despliegue y la ejecución de aplicaciones en contenedores. </a:t>
            </a:r>
          </a:p>
          <a:p>
            <a:r>
              <a:rPr lang="es-ES_tradnl" dirty="0"/>
              <a:t>La tecnología de Docker utiliza el concepto de </a:t>
            </a:r>
            <a:r>
              <a:rPr lang="es-ES_tradnl" b="1" dirty="0"/>
              <a:t>imágenes</a:t>
            </a:r>
            <a:r>
              <a:rPr lang="es-ES_tradnl" dirty="0"/>
              <a:t> y </a:t>
            </a:r>
            <a:r>
              <a:rPr lang="es-ES_tradnl" b="1" dirty="0"/>
              <a:t>contenedores</a:t>
            </a:r>
            <a:r>
              <a:rPr lang="es-ES_tradnl" dirty="0"/>
              <a:t>. </a:t>
            </a:r>
          </a:p>
          <a:p>
            <a:pPr lvl="1"/>
            <a:r>
              <a:rPr lang="es-ES_tradnl" dirty="0"/>
              <a:t>Una imagen de Docker es una plantilla de solo lectura que contiene todo lo necesario para ejecutar una aplicación, incluyendo el código, las bibliotecas y las dependencias.</a:t>
            </a:r>
          </a:p>
          <a:p>
            <a:pPr lvl="1"/>
            <a:r>
              <a:rPr lang="es-ES_tradnl" dirty="0"/>
              <a:t>Los contenedores son instancias en tiempo de ejecución de esas imágenes, donde se ejecuta la aplicación de manera aislada y consistente, independientemente del entorno de host.</a:t>
            </a:r>
          </a:p>
        </p:txBody>
      </p:sp>
    </p:spTree>
    <p:extLst>
      <p:ext uri="{BB962C8B-B14F-4D97-AF65-F5344CB8AC3E}">
        <p14:creationId xmlns:p14="http://schemas.microsoft.com/office/powerpoint/2010/main" val="41652754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B3C5F0-5015-0559-BA39-3E87987D6936}"/>
              </a:ext>
            </a:extLst>
          </p:cNvPr>
          <p:cNvSpPr>
            <a:spLocks noGrp="1"/>
          </p:cNvSpPr>
          <p:nvPr>
            <p:ph type="title"/>
          </p:nvPr>
        </p:nvSpPr>
        <p:spPr>
          <a:xfrm>
            <a:off x="839788" y="457200"/>
            <a:ext cx="3932237" cy="1600200"/>
          </a:xfrm>
        </p:spPr>
        <p:txBody>
          <a:bodyPr anchor="b">
            <a:normAutofit/>
          </a:bodyPr>
          <a:lstStyle/>
          <a:p>
            <a:r>
              <a:rPr lang="es-ES_tradnl" dirty="0"/>
              <a:t>Arquitectura</a:t>
            </a:r>
          </a:p>
        </p:txBody>
      </p:sp>
      <p:pic>
        <p:nvPicPr>
          <p:cNvPr id="2050" name="Picture 2" descr="Docker Image VS Container: What is the difference?">
            <a:extLst>
              <a:ext uri="{FF2B5EF4-FFF2-40B4-BE49-F238E27FC236}">
                <a16:creationId xmlns:a16="http://schemas.microsoft.com/office/drawing/2014/main" id="{951B8ABF-4291-7665-46EA-2D7B7AD489CB}"/>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tretch>
            <a:fillRect/>
          </a:stretch>
        </p:blipFill>
        <p:spPr bwMode="auto">
          <a:xfrm>
            <a:off x="5183188" y="1271655"/>
            <a:ext cx="6172200" cy="4305164"/>
          </a:xfrm>
          <a:prstGeom prst="rect">
            <a:avLst/>
          </a:prstGeom>
          <a:solidFill>
            <a:srgbClr val="FFFFFF"/>
          </a:solidFill>
        </p:spPr>
      </p:pic>
      <p:sp>
        <p:nvSpPr>
          <p:cNvPr id="2055" name="Text Placeholder 3">
            <a:extLst>
              <a:ext uri="{FF2B5EF4-FFF2-40B4-BE49-F238E27FC236}">
                <a16:creationId xmlns:a16="http://schemas.microsoft.com/office/drawing/2014/main" id="{B9D681EC-598C-5352-8E15-ECB7196B6853}"/>
              </a:ext>
            </a:extLst>
          </p:cNvPr>
          <p:cNvSpPr>
            <a:spLocks noGrp="1"/>
          </p:cNvSpPr>
          <p:nvPr>
            <p:ph type="body" sz="half" idx="2"/>
          </p:nvPr>
        </p:nvSpPr>
        <p:spPr>
          <a:xfrm>
            <a:off x="839788" y="2101850"/>
            <a:ext cx="3932237" cy="3759200"/>
          </a:xfrm>
        </p:spPr>
        <p:txBody>
          <a:bodyPr/>
          <a:lstStyle/>
          <a:p>
            <a:endParaRPr lang="en-US"/>
          </a:p>
        </p:txBody>
      </p:sp>
    </p:spTree>
    <p:extLst>
      <p:ext uri="{BB962C8B-B14F-4D97-AF65-F5344CB8AC3E}">
        <p14:creationId xmlns:p14="http://schemas.microsoft.com/office/powerpoint/2010/main" val="70259255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911C4B-1E1B-DC49-0594-5AA82EC4E550}"/>
              </a:ext>
            </a:extLst>
          </p:cNvPr>
          <p:cNvSpPr>
            <a:spLocks noGrp="1"/>
          </p:cNvSpPr>
          <p:nvPr>
            <p:ph type="title"/>
          </p:nvPr>
        </p:nvSpPr>
        <p:spPr/>
        <p:txBody>
          <a:bodyPr>
            <a:normAutofit/>
          </a:bodyPr>
          <a:lstStyle/>
          <a:p>
            <a:r>
              <a:rPr lang="es-ES_tradnl" dirty="0"/>
              <a:t>Arquitectura</a:t>
            </a:r>
          </a:p>
        </p:txBody>
      </p:sp>
      <p:sp>
        <p:nvSpPr>
          <p:cNvPr id="3" name="Content Placeholder 2">
            <a:extLst>
              <a:ext uri="{FF2B5EF4-FFF2-40B4-BE49-F238E27FC236}">
                <a16:creationId xmlns:a16="http://schemas.microsoft.com/office/drawing/2014/main" id="{4887C2AA-FC3E-FE42-7A9E-603AE3403E08}"/>
              </a:ext>
            </a:extLst>
          </p:cNvPr>
          <p:cNvSpPr>
            <a:spLocks noGrp="1"/>
          </p:cNvSpPr>
          <p:nvPr>
            <p:ph idx="1"/>
          </p:nvPr>
        </p:nvSpPr>
        <p:spPr>
          <a:xfrm>
            <a:off x="838200" y="1825625"/>
            <a:ext cx="10641746" cy="4351338"/>
          </a:xfrm>
        </p:spPr>
        <p:txBody>
          <a:bodyPr>
            <a:normAutofit/>
          </a:bodyPr>
          <a:lstStyle/>
          <a:p>
            <a:r>
              <a:rPr lang="es-ES_tradnl" dirty="0"/>
              <a:t>La arquitectura de Docker se compone de varios componentes que trabajan juntos para permitir la creación, distribución y ejecución de contenedores.</a:t>
            </a:r>
          </a:p>
          <a:p>
            <a:pPr lvl="1"/>
            <a:r>
              <a:rPr lang="es-ES_tradnl" dirty="0"/>
              <a:t>Docker Daemon (</a:t>
            </a:r>
            <a:r>
              <a:rPr lang="es-ES_tradnl" dirty="0" err="1"/>
              <a:t>dockerd</a:t>
            </a:r>
            <a:r>
              <a:rPr lang="es-ES_tradnl" dirty="0"/>
              <a:t>).</a:t>
            </a:r>
          </a:p>
          <a:p>
            <a:pPr lvl="1"/>
            <a:r>
              <a:rPr lang="es-ES_tradnl" dirty="0"/>
              <a:t>Cliente de Docker (Docker Client).</a:t>
            </a:r>
          </a:p>
          <a:p>
            <a:pPr lvl="1"/>
            <a:r>
              <a:rPr lang="es-ES_tradnl" dirty="0"/>
              <a:t>Imágenes de Docker (Docker </a:t>
            </a:r>
            <a:r>
              <a:rPr lang="es-ES_tradnl" dirty="0" err="1"/>
              <a:t>images</a:t>
            </a:r>
            <a:r>
              <a:rPr lang="es-ES_tradnl" dirty="0"/>
              <a:t>).</a:t>
            </a:r>
          </a:p>
          <a:p>
            <a:pPr lvl="1"/>
            <a:r>
              <a:rPr lang="es-ES_tradnl" dirty="0"/>
              <a:t>Contenedores (Container).</a:t>
            </a:r>
          </a:p>
          <a:p>
            <a:pPr lvl="1"/>
            <a:r>
              <a:rPr lang="es-ES_tradnl" dirty="0"/>
              <a:t>Registro de Docker o Repositorios (Docker </a:t>
            </a:r>
            <a:r>
              <a:rPr lang="es-ES_tradnl" dirty="0" err="1"/>
              <a:t>Registry</a:t>
            </a:r>
            <a:r>
              <a:rPr lang="es-ES_tradnl" dirty="0"/>
              <a:t>: </a:t>
            </a:r>
            <a:r>
              <a:rPr lang="es-ES_tradnl" dirty="0" err="1"/>
              <a:t>hub.Docker.com</a:t>
            </a:r>
            <a:r>
              <a:rPr lang="es-ES_tradnl" dirty="0"/>
              <a:t>).</a:t>
            </a:r>
          </a:p>
          <a:p>
            <a:pPr lvl="1"/>
            <a:r>
              <a:rPr lang="es-ES_tradnl" dirty="0"/>
              <a:t>Red de Docker (Docker Network)</a:t>
            </a:r>
          </a:p>
        </p:txBody>
      </p:sp>
    </p:spTree>
    <p:extLst>
      <p:ext uri="{BB962C8B-B14F-4D97-AF65-F5344CB8AC3E}">
        <p14:creationId xmlns:p14="http://schemas.microsoft.com/office/powerpoint/2010/main" val="112435035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4D4619-387E-532E-88C0-2D2A3B161166}"/>
              </a:ext>
            </a:extLst>
          </p:cNvPr>
          <p:cNvSpPr>
            <a:spLocks noGrp="1"/>
          </p:cNvSpPr>
          <p:nvPr>
            <p:ph type="title"/>
          </p:nvPr>
        </p:nvSpPr>
        <p:spPr/>
        <p:txBody>
          <a:bodyPr/>
          <a:lstStyle/>
          <a:p>
            <a:r>
              <a:rPr lang="es-ES_tradnl" dirty="0"/>
              <a:t>Arquitectura</a:t>
            </a:r>
          </a:p>
        </p:txBody>
      </p:sp>
      <p:pic>
        <p:nvPicPr>
          <p:cNvPr id="6146" name="Picture 2" descr="Architecture of Docker - GeeksforGeeks">
            <a:extLst>
              <a:ext uri="{FF2B5EF4-FFF2-40B4-BE49-F238E27FC236}">
                <a16:creationId xmlns:a16="http://schemas.microsoft.com/office/drawing/2014/main" id="{228E1A00-FC33-D111-BEF2-F5B751961EFE}"/>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992815"/>
            <a:ext cx="10042392" cy="38361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536273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2D04D-84BB-B5AB-B63D-B1F282849ECE}"/>
              </a:ext>
            </a:extLst>
          </p:cNvPr>
          <p:cNvSpPr>
            <a:spLocks noGrp="1"/>
          </p:cNvSpPr>
          <p:nvPr>
            <p:ph type="title"/>
          </p:nvPr>
        </p:nvSpPr>
        <p:spPr/>
        <p:txBody>
          <a:bodyPr/>
          <a:lstStyle/>
          <a:p>
            <a:r>
              <a:rPr lang="es-ES_tradnl" dirty="0"/>
              <a:t>Configurado Docker:</a:t>
            </a:r>
          </a:p>
        </p:txBody>
      </p:sp>
      <p:sp>
        <p:nvSpPr>
          <p:cNvPr id="3" name="Content Placeholder 2">
            <a:extLst>
              <a:ext uri="{FF2B5EF4-FFF2-40B4-BE49-F238E27FC236}">
                <a16:creationId xmlns:a16="http://schemas.microsoft.com/office/drawing/2014/main" id="{E3E59015-8982-3ABE-4D1E-78D1AA1198C6}"/>
              </a:ext>
            </a:extLst>
          </p:cNvPr>
          <p:cNvSpPr>
            <a:spLocks noGrp="1"/>
          </p:cNvSpPr>
          <p:nvPr>
            <p:ph idx="1"/>
          </p:nvPr>
        </p:nvSpPr>
        <p:spPr/>
        <p:txBody>
          <a:bodyPr/>
          <a:lstStyle/>
          <a:p>
            <a:r>
              <a:rPr lang="es-ES_tradnl" dirty="0"/>
              <a:t>Instalación:</a:t>
            </a:r>
          </a:p>
          <a:p>
            <a:pPr lvl="1"/>
            <a:r>
              <a:rPr lang="es-ES_tradnl" dirty="0"/>
              <a:t>Variable y dependiente del Sistema Operativo:</a:t>
            </a:r>
            <a:br>
              <a:rPr lang="es-ES_tradnl" dirty="0"/>
            </a:br>
            <a:r>
              <a:rPr lang="es-ES_tradnl" dirty="0">
                <a:hlinkClick r:id="rId2"/>
              </a:rPr>
              <a:t>https://docs.docker.com/desktop/</a:t>
            </a:r>
            <a:br>
              <a:rPr lang="es-ES_tradnl" dirty="0"/>
            </a:br>
            <a:endParaRPr lang="es-ES_tradnl" dirty="0"/>
          </a:p>
        </p:txBody>
      </p:sp>
    </p:spTree>
    <p:extLst>
      <p:ext uri="{BB962C8B-B14F-4D97-AF65-F5344CB8AC3E}">
        <p14:creationId xmlns:p14="http://schemas.microsoft.com/office/powerpoint/2010/main" val="21820994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C30B9-4E48-5244-7359-CEFD7CBE7DDC}"/>
              </a:ext>
            </a:extLst>
          </p:cNvPr>
          <p:cNvSpPr>
            <a:spLocks noGrp="1"/>
          </p:cNvSpPr>
          <p:nvPr>
            <p:ph type="title"/>
          </p:nvPr>
        </p:nvSpPr>
        <p:spPr>
          <a:xfrm>
            <a:off x="838200" y="365125"/>
            <a:ext cx="10515600" cy="1325563"/>
          </a:xfrm>
        </p:spPr>
        <p:txBody>
          <a:bodyPr anchor="ctr">
            <a:normAutofit/>
          </a:bodyPr>
          <a:lstStyle/>
          <a:p>
            <a:r>
              <a:rPr lang="es-ES_tradnl" dirty="0"/>
              <a:t>Seguridad</a:t>
            </a:r>
          </a:p>
        </p:txBody>
      </p:sp>
      <p:pic>
        <p:nvPicPr>
          <p:cNvPr id="7" name="Picture 4" descr="Transparent padlock">
            <a:extLst>
              <a:ext uri="{FF2B5EF4-FFF2-40B4-BE49-F238E27FC236}">
                <a16:creationId xmlns:a16="http://schemas.microsoft.com/office/drawing/2014/main" id="{DD23ED03-1867-EED1-5BC6-859A0F486B51}"/>
              </a:ext>
            </a:extLst>
          </p:cNvPr>
          <p:cNvPicPr>
            <a:picLocks noChangeAspect="1"/>
          </p:cNvPicPr>
          <p:nvPr/>
        </p:nvPicPr>
        <p:blipFill rotWithShape="1">
          <a:blip r:embed="rId2"/>
          <a:srcRect t="32877" b="3948"/>
          <a:stretch/>
        </p:blipFill>
        <p:spPr>
          <a:xfrm>
            <a:off x="838200" y="1825625"/>
            <a:ext cx="10515600" cy="4351338"/>
          </a:xfrm>
          <a:prstGeom prst="rect">
            <a:avLst/>
          </a:prstGeom>
          <a:noFill/>
        </p:spPr>
      </p:pic>
    </p:spTree>
    <p:extLst>
      <p:ext uri="{BB962C8B-B14F-4D97-AF65-F5344CB8AC3E}">
        <p14:creationId xmlns:p14="http://schemas.microsoft.com/office/powerpoint/2010/main" val="262383450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C30B9-4E48-5244-7359-CEFD7CBE7DDC}"/>
              </a:ext>
            </a:extLst>
          </p:cNvPr>
          <p:cNvSpPr>
            <a:spLocks noGrp="1"/>
          </p:cNvSpPr>
          <p:nvPr>
            <p:ph type="title"/>
          </p:nvPr>
        </p:nvSpPr>
        <p:spPr>
          <a:xfrm>
            <a:off x="838200" y="365125"/>
            <a:ext cx="10515600" cy="1325563"/>
          </a:xfrm>
        </p:spPr>
        <p:txBody>
          <a:bodyPr anchor="ctr">
            <a:normAutofit/>
          </a:bodyPr>
          <a:lstStyle/>
          <a:p>
            <a:r>
              <a:rPr lang="es-ES_tradnl" dirty="0"/>
              <a:t>Seguridad</a:t>
            </a:r>
          </a:p>
        </p:txBody>
      </p:sp>
      <p:sp>
        <p:nvSpPr>
          <p:cNvPr id="4" name="Content Placeholder 2">
            <a:extLst>
              <a:ext uri="{FF2B5EF4-FFF2-40B4-BE49-F238E27FC236}">
                <a16:creationId xmlns:a16="http://schemas.microsoft.com/office/drawing/2014/main" id="{58E6EBDB-7648-50C0-CF00-CB96D52EB933}"/>
              </a:ext>
            </a:extLst>
          </p:cNvPr>
          <p:cNvSpPr>
            <a:spLocks noGrp="1"/>
          </p:cNvSpPr>
          <p:nvPr>
            <p:ph sz="half" idx="1"/>
          </p:nvPr>
        </p:nvSpPr>
        <p:spPr>
          <a:xfrm>
            <a:off x="838200" y="1825625"/>
            <a:ext cx="10515600" cy="4351338"/>
          </a:xfrm>
        </p:spPr>
        <p:txBody>
          <a:bodyPr>
            <a:normAutofit/>
          </a:bodyPr>
          <a:lstStyle/>
          <a:p>
            <a:pPr marL="0" indent="0">
              <a:buNone/>
            </a:pPr>
            <a:r>
              <a:rPr lang="en-US" dirty="0"/>
              <a:t>La </a:t>
            </a:r>
            <a:r>
              <a:rPr lang="en-US" dirty="0" err="1"/>
              <a:t>seguridad</a:t>
            </a:r>
            <a:r>
              <a:rPr lang="en-US" dirty="0"/>
              <a:t> se </a:t>
            </a:r>
            <a:r>
              <a:rPr lang="en-US" dirty="0" err="1"/>
              <a:t>refiere</a:t>
            </a:r>
            <a:r>
              <a:rPr lang="en-US" dirty="0"/>
              <a:t> a la </a:t>
            </a:r>
            <a:r>
              <a:rPr lang="en-US" dirty="0" err="1"/>
              <a:t>protección</a:t>
            </a:r>
            <a:r>
              <a:rPr lang="en-US" dirty="0"/>
              <a:t> de personas, </a:t>
            </a:r>
            <a:r>
              <a:rPr lang="en-US" dirty="0" err="1"/>
              <a:t>activos</a:t>
            </a:r>
            <a:r>
              <a:rPr lang="en-US" dirty="0"/>
              <a:t>, </a:t>
            </a:r>
            <a:r>
              <a:rPr lang="en-US" dirty="0" err="1"/>
              <a:t>información</a:t>
            </a:r>
            <a:r>
              <a:rPr lang="en-US" dirty="0"/>
              <a:t> y </a:t>
            </a:r>
            <a:r>
              <a:rPr lang="en-US" dirty="0" err="1"/>
              <a:t>sistemas</a:t>
            </a:r>
            <a:r>
              <a:rPr lang="en-US" dirty="0"/>
              <a:t> contra </a:t>
            </a:r>
            <a:r>
              <a:rPr lang="en-US" dirty="0" err="1"/>
              <a:t>daños</a:t>
            </a:r>
            <a:r>
              <a:rPr lang="en-US" dirty="0"/>
              <a:t>, </a:t>
            </a:r>
            <a:r>
              <a:rPr lang="en-US" dirty="0" err="1"/>
              <a:t>riesgos</a:t>
            </a:r>
            <a:r>
              <a:rPr lang="en-US" dirty="0"/>
              <a:t> o </a:t>
            </a:r>
            <a:r>
              <a:rPr lang="en-US" dirty="0" err="1"/>
              <a:t>amenazas</a:t>
            </a:r>
            <a:r>
              <a:rPr lang="en-US" dirty="0"/>
              <a:t>. </a:t>
            </a:r>
            <a:r>
              <a:rPr lang="en-US" dirty="0" err="1"/>
              <a:t>En</a:t>
            </a:r>
            <a:r>
              <a:rPr lang="en-US" dirty="0"/>
              <a:t> </a:t>
            </a:r>
            <a:r>
              <a:rPr lang="en-US" dirty="0" err="1"/>
              <a:t>el</a:t>
            </a:r>
            <a:r>
              <a:rPr lang="en-US" dirty="0"/>
              <a:t> </a:t>
            </a:r>
            <a:r>
              <a:rPr lang="en-US" dirty="0" err="1"/>
              <a:t>contexto</a:t>
            </a:r>
            <a:r>
              <a:rPr lang="en-US" dirty="0"/>
              <a:t> de la </a:t>
            </a:r>
            <a:r>
              <a:rPr lang="en-US" dirty="0" err="1"/>
              <a:t>tecnología</a:t>
            </a:r>
            <a:r>
              <a:rPr lang="en-US" dirty="0"/>
              <a:t> y la </a:t>
            </a:r>
            <a:r>
              <a:rPr lang="en-US" dirty="0" err="1"/>
              <a:t>informática</a:t>
            </a:r>
            <a:r>
              <a:rPr lang="en-US" dirty="0"/>
              <a:t>, la </a:t>
            </a:r>
            <a:r>
              <a:rPr lang="en-US" dirty="0" err="1"/>
              <a:t>seguridad</a:t>
            </a:r>
            <a:r>
              <a:rPr lang="en-US" dirty="0"/>
              <a:t> se centra </a:t>
            </a:r>
            <a:r>
              <a:rPr lang="en-US" dirty="0" err="1"/>
              <a:t>en</a:t>
            </a:r>
            <a:r>
              <a:rPr lang="en-US" dirty="0"/>
              <a:t> </a:t>
            </a:r>
            <a:r>
              <a:rPr lang="en-US" dirty="0" err="1"/>
              <a:t>salvaguardar</a:t>
            </a:r>
            <a:r>
              <a:rPr lang="en-US" dirty="0"/>
              <a:t> la </a:t>
            </a:r>
            <a:r>
              <a:rPr lang="en-US" dirty="0" err="1"/>
              <a:t>confidencialidad</a:t>
            </a:r>
            <a:r>
              <a:rPr lang="en-US" dirty="0"/>
              <a:t>, </a:t>
            </a:r>
            <a:r>
              <a:rPr lang="en-US" dirty="0" err="1"/>
              <a:t>integridad</a:t>
            </a:r>
            <a:r>
              <a:rPr lang="en-US" dirty="0"/>
              <a:t> y </a:t>
            </a:r>
            <a:r>
              <a:rPr lang="en-US" dirty="0" err="1"/>
              <a:t>disponibilidad</a:t>
            </a:r>
            <a:r>
              <a:rPr lang="en-US" dirty="0"/>
              <a:t> de </a:t>
            </a:r>
            <a:r>
              <a:rPr lang="en-US" dirty="0" err="1"/>
              <a:t>los</a:t>
            </a:r>
            <a:r>
              <a:rPr lang="en-US" dirty="0"/>
              <a:t> </a:t>
            </a:r>
            <a:r>
              <a:rPr lang="en-US" dirty="0" err="1"/>
              <a:t>datos</a:t>
            </a:r>
            <a:r>
              <a:rPr lang="en-US" dirty="0"/>
              <a:t> y </a:t>
            </a:r>
            <a:r>
              <a:rPr lang="en-US" dirty="0" err="1"/>
              <a:t>sistemas</a:t>
            </a:r>
            <a:endParaRPr lang="en-US" dirty="0"/>
          </a:p>
        </p:txBody>
      </p:sp>
    </p:spTree>
    <p:extLst>
      <p:ext uri="{BB962C8B-B14F-4D97-AF65-F5344CB8AC3E}">
        <p14:creationId xmlns:p14="http://schemas.microsoft.com/office/powerpoint/2010/main" val="20004550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0C2AB68-1274-90E2-15BF-3434A088F1F8}"/>
              </a:ext>
            </a:extLst>
          </p:cNvPr>
          <p:cNvSpPr>
            <a:spLocks noGrp="1"/>
          </p:cNvSpPr>
          <p:nvPr>
            <p:ph type="title"/>
          </p:nvPr>
        </p:nvSpPr>
        <p:spPr>
          <a:xfrm>
            <a:off x="838200" y="1595531"/>
            <a:ext cx="10515600" cy="1325563"/>
          </a:xfrm>
        </p:spPr>
        <p:txBody>
          <a:bodyPr anchor="ctr">
            <a:normAutofit fontScale="90000"/>
          </a:bodyPr>
          <a:lstStyle/>
          <a:p>
            <a:pPr algn="ctr">
              <a:lnSpc>
                <a:spcPct val="90000"/>
              </a:lnSpc>
            </a:pPr>
            <a:r>
              <a:rPr lang="en-US" sz="2800" b="0" i="0" dirty="0">
                <a:effectLst/>
              </a:rPr>
              <a:t>"Containers are the future of application deployment. They offer lightweight, portable, and scalable solutions for software delivery." </a:t>
            </a:r>
            <a:br>
              <a:rPr lang="en-US" sz="2800" b="0" i="0" dirty="0">
                <a:effectLst/>
              </a:rPr>
            </a:br>
            <a:br>
              <a:rPr lang="en-US" sz="2800" b="0" i="0" dirty="0">
                <a:effectLst/>
              </a:rPr>
            </a:br>
            <a:r>
              <a:rPr lang="en-US" sz="2800" b="0" i="0" dirty="0">
                <a:effectLst/>
              </a:rPr>
              <a:t>Solomon </a:t>
            </a:r>
            <a:r>
              <a:rPr lang="en-US" sz="2800" b="0" i="0" dirty="0" err="1">
                <a:effectLst/>
              </a:rPr>
              <a:t>Hykes</a:t>
            </a:r>
            <a:r>
              <a:rPr lang="en-US" sz="2800" b="0" i="0" dirty="0">
                <a:effectLst/>
              </a:rPr>
              <a:t>, Founder of Docker</a:t>
            </a:r>
          </a:p>
          <a:p>
            <a:pPr>
              <a:lnSpc>
                <a:spcPct val="90000"/>
              </a:lnSpc>
            </a:pPr>
            <a:endParaRPr lang="es-ES_tradnl" sz="2800" dirty="0"/>
          </a:p>
        </p:txBody>
      </p:sp>
      <p:pic>
        <p:nvPicPr>
          <p:cNvPr id="5" name="Picture 4" descr="Forklift lifting a container in the yard">
            <a:extLst>
              <a:ext uri="{FF2B5EF4-FFF2-40B4-BE49-F238E27FC236}">
                <a16:creationId xmlns:a16="http://schemas.microsoft.com/office/drawing/2014/main" id="{E977E420-0E90-57F1-D53C-0652C0F65784}"/>
              </a:ext>
            </a:extLst>
          </p:cNvPr>
          <p:cNvPicPr>
            <a:picLocks noChangeAspect="1"/>
          </p:cNvPicPr>
          <p:nvPr/>
        </p:nvPicPr>
        <p:blipFill rotWithShape="1">
          <a:blip r:embed="rId3"/>
          <a:srcRect t="29537" b="8471"/>
          <a:stretch/>
        </p:blipFill>
        <p:spPr>
          <a:xfrm>
            <a:off x="3467100" y="3429000"/>
            <a:ext cx="5257800" cy="2175669"/>
          </a:xfrm>
          <a:prstGeom prst="rect">
            <a:avLst/>
          </a:prstGeom>
          <a:noFill/>
        </p:spPr>
      </p:pic>
    </p:spTree>
    <p:extLst>
      <p:ext uri="{BB962C8B-B14F-4D97-AF65-F5344CB8AC3E}">
        <p14:creationId xmlns:p14="http://schemas.microsoft.com/office/powerpoint/2010/main" val="96723097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3C30B9-4E48-5244-7359-CEFD7CBE7DDC}"/>
              </a:ext>
            </a:extLst>
          </p:cNvPr>
          <p:cNvSpPr>
            <a:spLocks noGrp="1"/>
          </p:cNvSpPr>
          <p:nvPr>
            <p:ph type="title"/>
          </p:nvPr>
        </p:nvSpPr>
        <p:spPr>
          <a:xfrm>
            <a:off x="838200" y="365125"/>
            <a:ext cx="10515600" cy="1325563"/>
          </a:xfrm>
        </p:spPr>
        <p:txBody>
          <a:bodyPr anchor="ctr">
            <a:normAutofit/>
          </a:bodyPr>
          <a:lstStyle/>
          <a:p>
            <a:r>
              <a:rPr lang="es-ES_tradnl" dirty="0"/>
              <a:t>Seguridad</a:t>
            </a:r>
          </a:p>
        </p:txBody>
      </p:sp>
      <p:sp>
        <p:nvSpPr>
          <p:cNvPr id="4" name="Content Placeholder 2">
            <a:extLst>
              <a:ext uri="{FF2B5EF4-FFF2-40B4-BE49-F238E27FC236}">
                <a16:creationId xmlns:a16="http://schemas.microsoft.com/office/drawing/2014/main" id="{58E6EBDB-7648-50C0-CF00-CB96D52EB933}"/>
              </a:ext>
            </a:extLst>
          </p:cNvPr>
          <p:cNvSpPr>
            <a:spLocks noGrp="1"/>
          </p:cNvSpPr>
          <p:nvPr>
            <p:ph sz="half" idx="1"/>
          </p:nvPr>
        </p:nvSpPr>
        <p:spPr>
          <a:xfrm>
            <a:off x="838200" y="1690688"/>
            <a:ext cx="10515600" cy="3713241"/>
          </a:xfrm>
        </p:spPr>
        <p:txBody>
          <a:bodyPr>
            <a:noAutofit/>
          </a:bodyPr>
          <a:lstStyle/>
          <a:p>
            <a:pPr marL="230188" indent="-230188">
              <a:buFont typeface="+mj-lt"/>
              <a:buAutoNum type="arabicPeriod"/>
            </a:pPr>
            <a:r>
              <a:rPr lang="es-ES_tradnl" sz="1400" dirty="0"/>
              <a:t>Seguridad física: Protección de los activos físicos, como edificios, equipos y dispositivos, contra daños, robos o accesos no autorizados.</a:t>
            </a:r>
          </a:p>
          <a:p>
            <a:pPr marL="230188" indent="-230188">
              <a:buFont typeface="+mj-lt"/>
              <a:buAutoNum type="arabicPeriod"/>
            </a:pPr>
            <a:r>
              <a:rPr lang="es-ES_tradnl" sz="1400" dirty="0"/>
              <a:t>Seguridad de la información: Medidas y controles para proteger la confidencialidad, integridad y disponibilidad de la información. Esto incluye el uso de cifrado, autenticación, control de acceso, copias de seguridad y recuperación de datos.</a:t>
            </a:r>
          </a:p>
          <a:p>
            <a:pPr marL="230188" indent="-230188">
              <a:buFont typeface="+mj-lt"/>
              <a:buAutoNum type="arabicPeriod"/>
            </a:pPr>
            <a:r>
              <a:rPr lang="es-ES_tradnl" sz="1400" dirty="0"/>
              <a:t>Seguridad de redes: Protección de las redes y los sistemas de comunicación contra ataques, intrusiones y accesos no autorizados. Esto implica el uso de firewalls, detección de intrusiones, segmentación de redes y protección contra malware.</a:t>
            </a:r>
          </a:p>
          <a:p>
            <a:pPr marL="230188" indent="-230188">
              <a:buFont typeface="+mj-lt"/>
              <a:buAutoNum type="arabicPeriod"/>
            </a:pPr>
            <a:r>
              <a:rPr lang="es-ES_tradnl" sz="1400" dirty="0"/>
              <a:t>Seguridad de aplicaciones: Implementación de prácticas de desarrollo seguro y uso de controles de seguridad en las aplicaciones para prevenir vulnerabilidades y proteger contra ataques, como inyecciones de código, </a:t>
            </a:r>
            <a:r>
              <a:rPr lang="es-ES_tradnl" sz="1400" dirty="0" err="1"/>
              <a:t>cross</a:t>
            </a:r>
            <a:r>
              <a:rPr lang="es-ES_tradnl" sz="1400" dirty="0"/>
              <a:t>-site scripting (XSS) y denegación de servicio (DoS).</a:t>
            </a:r>
          </a:p>
          <a:p>
            <a:pPr marL="230188" indent="-230188">
              <a:buFont typeface="+mj-lt"/>
              <a:buAutoNum type="arabicPeriod"/>
            </a:pPr>
            <a:r>
              <a:rPr lang="es-ES_tradnl" sz="1400" dirty="0"/>
              <a:t>Seguridad en la nube: Implementación de medidas de seguridad específicas para proteger los datos y sistemas almacenados en entornos de computación en la nube. Esto puede incluir autenticación robusta, cifrado de datos, controles de acceso y auditoría de registros.</a:t>
            </a:r>
          </a:p>
          <a:p>
            <a:pPr marL="230188" indent="-230188">
              <a:buFont typeface="+mj-lt"/>
              <a:buAutoNum type="arabicPeriod"/>
            </a:pPr>
            <a:r>
              <a:rPr lang="es-ES_tradnl" sz="1400" dirty="0"/>
              <a:t>Seguridad de la identidad: Gestión y protección de las identidades digitales de usuarios y sistemas. Esto abarca la autenticación de usuarios, la gestión de contraseñas, el uso de autenticación </a:t>
            </a:r>
            <a:r>
              <a:rPr lang="es-ES_tradnl" sz="1400" dirty="0" err="1"/>
              <a:t>multifactor</a:t>
            </a:r>
            <a:r>
              <a:rPr lang="es-ES_tradnl" sz="1400" dirty="0"/>
              <a:t> y la administración de privilegios.</a:t>
            </a:r>
          </a:p>
          <a:p>
            <a:pPr marL="230188" indent="-230188">
              <a:buFont typeface="+mj-lt"/>
              <a:buAutoNum type="arabicPeriod"/>
            </a:pPr>
            <a:r>
              <a:rPr lang="es-ES_tradnl" sz="1400" dirty="0"/>
              <a:t>Seguridad operativa: Implementación de políticas, procedimientos y prácticas de seguridad en la gestión diaria de los sistemas y datos. Esto incluye la capacitación del personal, la gestión de incidentes, las pruebas de penetración y la gestión de parches y actualizaciones.</a:t>
            </a:r>
          </a:p>
        </p:txBody>
      </p:sp>
    </p:spTree>
    <p:extLst>
      <p:ext uri="{BB962C8B-B14F-4D97-AF65-F5344CB8AC3E}">
        <p14:creationId xmlns:p14="http://schemas.microsoft.com/office/powerpoint/2010/main" val="26520456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6CFF43-0072-A422-E3D6-C22697295F27}"/>
              </a:ext>
            </a:extLst>
          </p:cNvPr>
          <p:cNvSpPr>
            <a:spLocks noGrp="1"/>
          </p:cNvSpPr>
          <p:nvPr>
            <p:ph type="title"/>
          </p:nvPr>
        </p:nvSpPr>
        <p:spPr>
          <a:xfrm>
            <a:off x="831850" y="274638"/>
            <a:ext cx="10515600" cy="1143000"/>
          </a:xfrm>
        </p:spPr>
        <p:txBody>
          <a:bodyPr anchor="ctr">
            <a:normAutofit/>
          </a:bodyPr>
          <a:lstStyle/>
          <a:p>
            <a:r>
              <a:rPr lang="es-ES_tradnl" dirty="0"/>
              <a:t>Seguridad en Docker</a:t>
            </a:r>
          </a:p>
        </p:txBody>
      </p:sp>
      <p:sp>
        <p:nvSpPr>
          <p:cNvPr id="20" name="Content Placeholder 3">
            <a:extLst>
              <a:ext uri="{FF2B5EF4-FFF2-40B4-BE49-F238E27FC236}">
                <a16:creationId xmlns:a16="http://schemas.microsoft.com/office/drawing/2014/main" id="{ADF10AF9-2BB0-14FB-FC40-571A1AF07332}"/>
              </a:ext>
            </a:extLst>
          </p:cNvPr>
          <p:cNvSpPr>
            <a:spLocks noGrp="1"/>
          </p:cNvSpPr>
          <p:nvPr>
            <p:ph sz="half" idx="2"/>
          </p:nvPr>
        </p:nvSpPr>
        <p:spPr>
          <a:xfrm>
            <a:off x="831850" y="1489075"/>
            <a:ext cx="5156200" cy="4683125"/>
          </a:xfrm>
        </p:spPr>
        <p:txBody>
          <a:bodyPr>
            <a:normAutofit/>
          </a:bodyPr>
          <a:lstStyle/>
          <a:p>
            <a:r>
              <a:rPr lang="en-US" dirty="0" err="1"/>
              <a:t>Uso</a:t>
            </a:r>
            <a:r>
              <a:rPr lang="en-US" dirty="0"/>
              <a:t> de Trusted and Official images.</a:t>
            </a:r>
          </a:p>
          <a:p>
            <a:r>
              <a:rPr lang="en-US" dirty="0" err="1"/>
              <a:t>Actualiza</a:t>
            </a:r>
            <a:r>
              <a:rPr lang="en-US" dirty="0"/>
              <a:t> Docker </a:t>
            </a:r>
            <a:r>
              <a:rPr lang="en-US" dirty="0" err="1"/>
              <a:t>regularmente</a:t>
            </a:r>
            <a:r>
              <a:rPr lang="en-US" dirty="0"/>
              <a:t>.</a:t>
            </a:r>
          </a:p>
          <a:p>
            <a:r>
              <a:rPr lang="en-US" dirty="0" err="1"/>
              <a:t>Asegura</a:t>
            </a:r>
            <a:r>
              <a:rPr lang="en-US" dirty="0"/>
              <a:t> </a:t>
            </a:r>
            <a:r>
              <a:rPr lang="en-US" dirty="0" err="1"/>
              <a:t>tu</a:t>
            </a:r>
            <a:r>
              <a:rPr lang="en-US" dirty="0"/>
              <a:t> Docker Daemon.</a:t>
            </a:r>
          </a:p>
          <a:p>
            <a:r>
              <a:rPr lang="en-US" dirty="0" err="1"/>
              <a:t>Asegura</a:t>
            </a:r>
            <a:r>
              <a:rPr lang="en-US" dirty="0"/>
              <a:t> las </a:t>
            </a:r>
            <a:r>
              <a:rPr lang="en-US" dirty="0" err="1"/>
              <a:t>imagenes</a:t>
            </a:r>
            <a:r>
              <a:rPr lang="en-US" dirty="0"/>
              <a:t> de </a:t>
            </a:r>
            <a:r>
              <a:rPr lang="en-US" dirty="0" err="1"/>
              <a:t>tus</a:t>
            </a:r>
            <a:r>
              <a:rPr lang="en-US" dirty="0"/>
              <a:t> </a:t>
            </a:r>
            <a:r>
              <a:rPr lang="en-US" dirty="0" err="1"/>
              <a:t>contenedores</a:t>
            </a:r>
            <a:r>
              <a:rPr lang="en-US" dirty="0"/>
              <a:t>.</a:t>
            </a:r>
          </a:p>
          <a:p>
            <a:r>
              <a:rPr lang="en-US" dirty="0" err="1"/>
              <a:t>Practica</a:t>
            </a:r>
            <a:r>
              <a:rPr lang="en-US" dirty="0"/>
              <a:t> la “Image Hardening”.</a:t>
            </a:r>
          </a:p>
          <a:p>
            <a:r>
              <a:rPr lang="en-US" dirty="0" err="1"/>
              <a:t>Implementa</a:t>
            </a:r>
            <a:r>
              <a:rPr lang="en-US" dirty="0"/>
              <a:t> </a:t>
            </a:r>
            <a:r>
              <a:rPr lang="en-US" dirty="0" err="1"/>
              <a:t>limitacion</a:t>
            </a:r>
            <a:r>
              <a:rPr lang="en-US" dirty="0"/>
              <a:t> de </a:t>
            </a:r>
            <a:r>
              <a:rPr lang="en-US" dirty="0" err="1"/>
              <a:t>recursos</a:t>
            </a:r>
            <a:r>
              <a:rPr lang="en-US" dirty="0"/>
              <a:t>.</a:t>
            </a:r>
          </a:p>
          <a:p>
            <a:r>
              <a:rPr lang="en-US" dirty="0" err="1"/>
              <a:t>Asegura</a:t>
            </a:r>
            <a:r>
              <a:rPr lang="en-US" dirty="0"/>
              <a:t> la </a:t>
            </a:r>
            <a:r>
              <a:rPr lang="en-US" dirty="0" err="1"/>
              <a:t>configuracion</a:t>
            </a:r>
            <a:r>
              <a:rPr lang="en-US" dirty="0"/>
              <a:t> de </a:t>
            </a:r>
            <a:r>
              <a:rPr lang="en-US" dirty="0" err="1"/>
              <a:t>tus</a:t>
            </a:r>
            <a:r>
              <a:rPr lang="en-US" dirty="0"/>
              <a:t> </a:t>
            </a:r>
            <a:r>
              <a:rPr lang="en-US" dirty="0" err="1"/>
              <a:t>contenedores</a:t>
            </a:r>
            <a:r>
              <a:rPr lang="en-US" dirty="0"/>
              <a:t>.</a:t>
            </a:r>
          </a:p>
          <a:p>
            <a:endParaRPr lang="en-US" sz="1700" dirty="0"/>
          </a:p>
        </p:txBody>
      </p:sp>
      <p:sp>
        <p:nvSpPr>
          <p:cNvPr id="29" name="Content Placeholder 5">
            <a:extLst>
              <a:ext uri="{FF2B5EF4-FFF2-40B4-BE49-F238E27FC236}">
                <a16:creationId xmlns:a16="http://schemas.microsoft.com/office/drawing/2014/main" id="{CFEEDDE4-8333-AB59-6DB3-C0118BD470CE}"/>
              </a:ext>
            </a:extLst>
          </p:cNvPr>
          <p:cNvSpPr>
            <a:spLocks noGrp="1"/>
          </p:cNvSpPr>
          <p:nvPr>
            <p:ph sz="quarter" idx="4"/>
          </p:nvPr>
        </p:nvSpPr>
        <p:spPr>
          <a:xfrm>
            <a:off x="6189663" y="1489075"/>
            <a:ext cx="5157787" cy="4683125"/>
          </a:xfrm>
        </p:spPr>
        <p:txBody>
          <a:bodyPr>
            <a:normAutofit/>
          </a:bodyPr>
          <a:lstStyle/>
          <a:p>
            <a:r>
              <a:rPr lang="en-US" dirty="0"/>
              <a:t>Applica control de </a:t>
            </a:r>
            <a:r>
              <a:rPr lang="en-US" dirty="0" err="1"/>
              <a:t>acceso</a:t>
            </a:r>
            <a:r>
              <a:rPr lang="en-US" dirty="0"/>
              <a:t> </a:t>
            </a:r>
            <a:r>
              <a:rPr lang="en-US" dirty="0" err="1"/>
              <a:t>en</a:t>
            </a:r>
            <a:r>
              <a:rPr lang="en-US" dirty="0"/>
              <a:t> </a:t>
            </a:r>
            <a:r>
              <a:rPr lang="en-US" dirty="0" err="1"/>
              <a:t>contenedores</a:t>
            </a:r>
            <a:r>
              <a:rPr lang="en-US" dirty="0"/>
              <a:t>.</a:t>
            </a:r>
            <a:endParaRPr lang="en-US" sz="2400" dirty="0"/>
          </a:p>
          <a:p>
            <a:r>
              <a:rPr lang="en-US" sz="2400" dirty="0"/>
              <a:t>Applica network segmentation.</a:t>
            </a:r>
          </a:p>
          <a:p>
            <a:r>
              <a:rPr lang="en-US" sz="2400" dirty="0" err="1"/>
              <a:t>Asegura</a:t>
            </a:r>
            <a:r>
              <a:rPr lang="en-US" sz="2400" dirty="0"/>
              <a:t> la gestion de </a:t>
            </a:r>
            <a:r>
              <a:rPr lang="en-US" sz="2400" dirty="0" err="1"/>
              <a:t>secretos</a:t>
            </a:r>
            <a:endParaRPr lang="en-US" sz="2400" dirty="0"/>
          </a:p>
          <a:p>
            <a:r>
              <a:rPr lang="en-US" sz="2400" dirty="0" err="1"/>
              <a:t>Habilita</a:t>
            </a:r>
            <a:r>
              <a:rPr lang="en-US" sz="2400" dirty="0"/>
              <a:t> Content Trust</a:t>
            </a:r>
          </a:p>
          <a:p>
            <a:r>
              <a:rPr lang="en-US" dirty="0" err="1"/>
              <a:t>Monitorea</a:t>
            </a:r>
            <a:r>
              <a:rPr lang="en-US" dirty="0"/>
              <a:t> </a:t>
            </a:r>
            <a:r>
              <a:rPr lang="en-US" dirty="0" err="1"/>
              <a:t>tus</a:t>
            </a:r>
            <a:r>
              <a:rPr lang="en-US" dirty="0"/>
              <a:t> </a:t>
            </a:r>
            <a:r>
              <a:rPr lang="en-US" dirty="0" err="1"/>
              <a:t>Contenedores</a:t>
            </a:r>
            <a:r>
              <a:rPr lang="en-US" dirty="0"/>
              <a:t>.</a:t>
            </a:r>
          </a:p>
          <a:p>
            <a:r>
              <a:rPr lang="en-US" sz="2400" dirty="0" err="1"/>
              <a:t>Scanea</a:t>
            </a:r>
            <a:r>
              <a:rPr lang="en-US" sz="2400" dirty="0"/>
              <a:t> </a:t>
            </a:r>
            <a:r>
              <a:rPr lang="en-US" sz="2400" dirty="0" err="1"/>
              <a:t>continuamente</a:t>
            </a:r>
            <a:r>
              <a:rPr lang="en-US" dirty="0"/>
              <a:t>.</a:t>
            </a:r>
          </a:p>
          <a:p>
            <a:r>
              <a:rPr lang="en-US" sz="2400" dirty="0" err="1"/>
              <a:t>Regularmente</a:t>
            </a:r>
            <a:r>
              <a:rPr lang="en-US" sz="2400" dirty="0"/>
              <a:t> </a:t>
            </a:r>
            <a:r>
              <a:rPr lang="en-US" sz="2400" dirty="0" err="1"/>
              <a:t>Audita</a:t>
            </a:r>
            <a:r>
              <a:rPr lang="en-US" sz="2400" dirty="0"/>
              <a:t> y </a:t>
            </a:r>
            <a:r>
              <a:rPr lang="en-US" sz="2400" dirty="0" err="1"/>
              <a:t>actualiza</a:t>
            </a:r>
            <a:r>
              <a:rPr lang="en-US" sz="2400" dirty="0"/>
              <a:t>.</a:t>
            </a:r>
          </a:p>
          <a:p>
            <a:endParaRPr lang="en-US" dirty="0"/>
          </a:p>
        </p:txBody>
      </p:sp>
    </p:spTree>
    <p:extLst>
      <p:ext uri="{BB962C8B-B14F-4D97-AF65-F5344CB8AC3E}">
        <p14:creationId xmlns:p14="http://schemas.microsoft.com/office/powerpoint/2010/main" val="189934599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B1046-E024-827E-452A-D656866B4F5E}"/>
              </a:ext>
            </a:extLst>
          </p:cNvPr>
          <p:cNvSpPr>
            <a:spLocks noGrp="1"/>
          </p:cNvSpPr>
          <p:nvPr>
            <p:ph type="title"/>
          </p:nvPr>
        </p:nvSpPr>
        <p:spPr>
          <a:xfrm>
            <a:off x="3786890" y="2766218"/>
            <a:ext cx="4618219" cy="1325563"/>
          </a:xfrm>
        </p:spPr>
        <p:txBody>
          <a:bodyPr/>
          <a:lstStyle/>
          <a:p>
            <a:r>
              <a:rPr lang="es-ES_tradnl" dirty="0"/>
              <a:t>Manos a la obra.</a:t>
            </a:r>
          </a:p>
        </p:txBody>
      </p:sp>
    </p:spTree>
    <p:extLst>
      <p:ext uri="{BB962C8B-B14F-4D97-AF65-F5344CB8AC3E}">
        <p14:creationId xmlns:p14="http://schemas.microsoft.com/office/powerpoint/2010/main" val="173347785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0BFF16-149C-6208-F866-84F52A176D5C}"/>
              </a:ext>
            </a:extLst>
          </p:cNvPr>
          <p:cNvSpPr>
            <a:spLocks noGrp="1"/>
          </p:cNvSpPr>
          <p:nvPr>
            <p:ph type="title"/>
          </p:nvPr>
        </p:nvSpPr>
        <p:spPr>
          <a:xfrm>
            <a:off x="838200" y="365125"/>
            <a:ext cx="10515600" cy="1325563"/>
          </a:xfrm>
        </p:spPr>
        <p:txBody>
          <a:bodyPr anchor="ctr">
            <a:normAutofit/>
          </a:bodyPr>
          <a:lstStyle/>
          <a:p>
            <a:r>
              <a:rPr lang="es-ES_tradnl" dirty="0"/>
              <a:t>Introducción </a:t>
            </a:r>
          </a:p>
        </p:txBody>
      </p:sp>
      <p:pic>
        <p:nvPicPr>
          <p:cNvPr id="5" name="Content Placeholder 4" descr="Close-up of package with blank tag">
            <a:extLst>
              <a:ext uri="{FF2B5EF4-FFF2-40B4-BE49-F238E27FC236}">
                <a16:creationId xmlns:a16="http://schemas.microsoft.com/office/drawing/2014/main" id="{2203293B-FE88-4D7C-B742-D5F1C79A5D07}"/>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11366" b="28004"/>
          <a:stretch/>
        </p:blipFill>
        <p:spPr>
          <a:xfrm>
            <a:off x="838200" y="1825625"/>
            <a:ext cx="10515600" cy="4351338"/>
          </a:xfrm>
          <a:noFill/>
        </p:spPr>
      </p:pic>
    </p:spTree>
    <p:extLst>
      <p:ext uri="{BB962C8B-B14F-4D97-AF65-F5344CB8AC3E}">
        <p14:creationId xmlns:p14="http://schemas.microsoft.com/office/powerpoint/2010/main" val="47929079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DCB86C-5D1F-5637-DB45-26D3AB988111}"/>
              </a:ext>
            </a:extLst>
          </p:cNvPr>
          <p:cNvSpPr>
            <a:spLocks noGrp="1"/>
          </p:cNvSpPr>
          <p:nvPr>
            <p:ph type="title"/>
          </p:nvPr>
        </p:nvSpPr>
        <p:spPr/>
        <p:txBody>
          <a:bodyPr/>
          <a:lstStyle/>
          <a:p>
            <a:r>
              <a:rPr lang="en-US" dirty="0" err="1"/>
              <a:t>Bienvenidos</a:t>
            </a:r>
            <a:endParaRPr lang="en-US" dirty="0"/>
          </a:p>
        </p:txBody>
      </p:sp>
      <p:sp>
        <p:nvSpPr>
          <p:cNvPr id="3" name="Content Placeholder 2">
            <a:extLst>
              <a:ext uri="{FF2B5EF4-FFF2-40B4-BE49-F238E27FC236}">
                <a16:creationId xmlns:a16="http://schemas.microsoft.com/office/drawing/2014/main" id="{55756F26-69E9-2CD4-C0D7-D2E2FD416A12}"/>
              </a:ext>
            </a:extLst>
          </p:cNvPr>
          <p:cNvSpPr>
            <a:spLocks noGrp="1"/>
          </p:cNvSpPr>
          <p:nvPr>
            <p:ph idx="1"/>
          </p:nvPr>
        </p:nvSpPr>
        <p:spPr/>
        <p:txBody>
          <a:bodyPr/>
          <a:lstStyle/>
          <a:p>
            <a:r>
              <a:rPr lang="en-US" dirty="0"/>
              <a:t>Soy Leonel (Leo) Soto.</a:t>
            </a:r>
          </a:p>
          <a:p>
            <a:r>
              <a:rPr lang="es-ES_tradnl" dirty="0"/>
              <a:t>Curso:</a:t>
            </a:r>
            <a:r>
              <a:rPr lang="en-US" dirty="0"/>
              <a:t> </a:t>
            </a:r>
          </a:p>
          <a:p>
            <a:pPr lvl="1"/>
            <a:r>
              <a:rPr lang="en-US" dirty="0"/>
              <a:t>Teoria y Vida Real (9:30 – 12:30).</a:t>
            </a:r>
          </a:p>
          <a:p>
            <a:pPr lvl="2"/>
            <a:r>
              <a:rPr lang="en-US" dirty="0"/>
              <a:t>5 min Descanso </a:t>
            </a:r>
          </a:p>
          <a:p>
            <a:pPr lvl="1"/>
            <a:r>
              <a:rPr lang="en-US" dirty="0"/>
              <a:t>Almuerzo (12:31 - 13:29)</a:t>
            </a:r>
          </a:p>
          <a:p>
            <a:pPr lvl="1"/>
            <a:r>
              <a:rPr lang="es-ES_tradnl" dirty="0"/>
              <a:t>Práctica (</a:t>
            </a:r>
            <a:r>
              <a:rPr lang="es-ES_tradnl" dirty="0" err="1"/>
              <a:t>Labs</a:t>
            </a:r>
            <a:r>
              <a:rPr lang="es-ES_tradnl" dirty="0"/>
              <a:t>). (13:30 - 17:30)</a:t>
            </a:r>
          </a:p>
          <a:p>
            <a:pPr lvl="2"/>
            <a:r>
              <a:rPr lang="es-ES_tradnl" dirty="0"/>
              <a:t>5 min Descanso</a:t>
            </a:r>
          </a:p>
          <a:p>
            <a:r>
              <a:rPr lang="en-US" dirty="0" err="1"/>
              <a:t>Preguntas</a:t>
            </a:r>
            <a:r>
              <a:rPr lang="en-US" dirty="0"/>
              <a:t> </a:t>
            </a:r>
            <a:r>
              <a:rPr lang="en-US" dirty="0" err="1"/>
              <a:t>cuando</a:t>
            </a:r>
            <a:r>
              <a:rPr lang="en-US" dirty="0"/>
              <a:t> </a:t>
            </a:r>
            <a:r>
              <a:rPr lang="en-US" dirty="0" err="1"/>
              <a:t>deseen</a:t>
            </a:r>
            <a:r>
              <a:rPr lang="en-US" dirty="0"/>
              <a:t>.</a:t>
            </a:r>
          </a:p>
          <a:p>
            <a:pPr lvl="1"/>
            <a:endParaRPr lang="es-ES_tradnl" dirty="0"/>
          </a:p>
        </p:txBody>
      </p:sp>
    </p:spTree>
    <p:extLst>
      <p:ext uri="{BB962C8B-B14F-4D97-AF65-F5344CB8AC3E}">
        <p14:creationId xmlns:p14="http://schemas.microsoft.com/office/powerpoint/2010/main" val="14623351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692870-8250-51B1-B5E2-9CAF275DB9C1}"/>
              </a:ext>
            </a:extLst>
          </p:cNvPr>
          <p:cNvSpPr>
            <a:spLocks noGrp="1"/>
          </p:cNvSpPr>
          <p:nvPr>
            <p:ph type="title"/>
          </p:nvPr>
        </p:nvSpPr>
        <p:spPr/>
        <p:txBody>
          <a:bodyPr/>
          <a:lstStyle/>
          <a:p>
            <a:r>
              <a:rPr lang="es-ES_tradnl" dirty="0"/>
              <a:t>Temario</a:t>
            </a:r>
          </a:p>
        </p:txBody>
      </p:sp>
      <p:sp>
        <p:nvSpPr>
          <p:cNvPr id="3" name="Content Placeholder 2">
            <a:extLst>
              <a:ext uri="{FF2B5EF4-FFF2-40B4-BE49-F238E27FC236}">
                <a16:creationId xmlns:a16="http://schemas.microsoft.com/office/drawing/2014/main" id="{DE7BB157-5C3C-704A-315A-7B4583431106}"/>
              </a:ext>
            </a:extLst>
          </p:cNvPr>
          <p:cNvSpPr>
            <a:spLocks noGrp="1"/>
          </p:cNvSpPr>
          <p:nvPr>
            <p:ph idx="1"/>
          </p:nvPr>
        </p:nvSpPr>
        <p:spPr/>
        <p:txBody>
          <a:bodyPr>
            <a:normAutofit/>
          </a:bodyPr>
          <a:lstStyle/>
          <a:p>
            <a:r>
              <a:rPr lang="en-US" b="1" dirty="0">
                <a:effectLst/>
              </a:rPr>
              <a:t>Introduction</a:t>
            </a:r>
          </a:p>
          <a:p>
            <a:r>
              <a:rPr lang="es-ES_tradnl" b="1" dirty="0">
                <a:effectLst/>
              </a:rPr>
              <a:t>Arquitectura y Ventajas de Docker</a:t>
            </a:r>
          </a:p>
          <a:p>
            <a:r>
              <a:rPr lang="es-ES_tradnl" b="1" dirty="0">
                <a:effectLst/>
              </a:rPr>
              <a:t>Configurando Docker</a:t>
            </a:r>
          </a:p>
          <a:p>
            <a:r>
              <a:rPr lang="es-ES_tradnl" b="1" dirty="0">
                <a:effectLst/>
              </a:rPr>
              <a:t>Creando tu propia Docker </a:t>
            </a:r>
            <a:r>
              <a:rPr lang="es-ES_tradnl" b="1" dirty="0" err="1">
                <a:effectLst/>
              </a:rPr>
              <a:t>Images</a:t>
            </a:r>
            <a:endParaRPr lang="es-ES_tradnl" b="1" dirty="0">
              <a:effectLst/>
            </a:endParaRPr>
          </a:p>
          <a:p>
            <a:r>
              <a:rPr lang="es-ES_tradnl" b="1" dirty="0">
                <a:effectLst/>
              </a:rPr>
              <a:t>Docker </a:t>
            </a:r>
            <a:r>
              <a:rPr lang="es-ES_tradnl" b="1" dirty="0" err="1">
                <a:effectLst/>
              </a:rPr>
              <a:t>Compose</a:t>
            </a:r>
            <a:r>
              <a:rPr lang="es-ES_tradnl" b="1" dirty="0">
                <a:effectLst/>
              </a:rPr>
              <a:t>: Corriendo aplicaciones </a:t>
            </a:r>
            <a:r>
              <a:rPr lang="es-ES_tradnl" b="1" dirty="0" err="1">
                <a:effectLst/>
              </a:rPr>
              <a:t>multicontainer</a:t>
            </a:r>
            <a:endParaRPr lang="es-ES_tradnl" b="1" dirty="0"/>
          </a:p>
          <a:p>
            <a:r>
              <a:rPr lang="es-ES_tradnl" b="1" dirty="0">
                <a:effectLst/>
              </a:rPr>
              <a:t>Docker </a:t>
            </a:r>
            <a:r>
              <a:rPr lang="es-ES_tradnl" b="1" dirty="0" err="1">
                <a:effectLst/>
              </a:rPr>
              <a:t>Networking</a:t>
            </a:r>
            <a:r>
              <a:rPr lang="es-ES_tradnl" b="1" dirty="0">
                <a:effectLst/>
              </a:rPr>
              <a:t> Avanzado.</a:t>
            </a:r>
          </a:p>
          <a:p>
            <a:r>
              <a:rPr lang="es-ES_tradnl" b="1" dirty="0">
                <a:effectLst/>
              </a:rPr>
              <a:t>Seguridad en</a:t>
            </a:r>
            <a:r>
              <a:rPr lang="es-ES_tradnl" b="1" dirty="0"/>
              <a:t> </a:t>
            </a:r>
            <a:r>
              <a:rPr lang="es-ES_tradnl" b="1" dirty="0">
                <a:effectLst/>
              </a:rPr>
              <a:t>Docker.</a:t>
            </a:r>
            <a:endParaRPr lang="en-US" b="1" dirty="0">
              <a:effectLst/>
            </a:endParaRPr>
          </a:p>
        </p:txBody>
      </p:sp>
    </p:spTree>
    <p:extLst>
      <p:ext uri="{BB962C8B-B14F-4D97-AF65-F5344CB8AC3E}">
        <p14:creationId xmlns:p14="http://schemas.microsoft.com/office/powerpoint/2010/main" val="334066847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E72BC-264D-4FB2-0944-07EC482538A0}"/>
              </a:ext>
            </a:extLst>
          </p:cNvPr>
          <p:cNvSpPr>
            <a:spLocks noGrp="1"/>
          </p:cNvSpPr>
          <p:nvPr>
            <p:ph type="title"/>
          </p:nvPr>
        </p:nvSpPr>
        <p:spPr/>
        <p:txBody>
          <a:bodyPr/>
          <a:lstStyle/>
          <a:p>
            <a:r>
              <a:rPr lang="es-ES_tradnl" dirty="0" err="1"/>
              <a:t>About</a:t>
            </a:r>
            <a:r>
              <a:rPr lang="es-ES_tradnl" dirty="0"/>
              <a:t> Me</a:t>
            </a:r>
          </a:p>
        </p:txBody>
      </p:sp>
      <p:sp>
        <p:nvSpPr>
          <p:cNvPr id="3" name="Content Placeholder 2">
            <a:extLst>
              <a:ext uri="{FF2B5EF4-FFF2-40B4-BE49-F238E27FC236}">
                <a16:creationId xmlns:a16="http://schemas.microsoft.com/office/drawing/2014/main" id="{69C177AD-9ED2-6D9B-E8C9-623532AD423E}"/>
              </a:ext>
            </a:extLst>
          </p:cNvPr>
          <p:cNvSpPr>
            <a:spLocks noGrp="1"/>
          </p:cNvSpPr>
          <p:nvPr>
            <p:ph idx="1"/>
          </p:nvPr>
        </p:nvSpPr>
        <p:spPr/>
        <p:txBody>
          <a:bodyPr>
            <a:normAutofit lnSpcReduction="10000"/>
          </a:bodyPr>
          <a:lstStyle/>
          <a:p>
            <a:r>
              <a:rPr lang="es-ES_tradnl" dirty="0"/>
              <a:t>Leonel Soto (Leo)</a:t>
            </a:r>
          </a:p>
          <a:p>
            <a:r>
              <a:rPr lang="es-ES_tradnl" dirty="0"/>
              <a:t>De Miami, Nacido en Cuba.</a:t>
            </a:r>
          </a:p>
          <a:p>
            <a:r>
              <a:rPr lang="es-ES_tradnl" dirty="0"/>
              <a:t>Cloud </a:t>
            </a:r>
            <a:r>
              <a:rPr lang="es-ES_tradnl" dirty="0" err="1"/>
              <a:t>Architect</a:t>
            </a:r>
            <a:r>
              <a:rPr lang="es-ES_tradnl" dirty="0"/>
              <a:t> y </a:t>
            </a:r>
            <a:r>
              <a:rPr lang="es-ES_tradnl" dirty="0" err="1"/>
              <a:t>Platform</a:t>
            </a:r>
            <a:r>
              <a:rPr lang="es-ES_tradnl" dirty="0"/>
              <a:t> </a:t>
            </a:r>
            <a:r>
              <a:rPr lang="es-ES_tradnl" dirty="0" err="1"/>
              <a:t>Engineer</a:t>
            </a:r>
            <a:r>
              <a:rPr lang="es-ES_tradnl" dirty="0"/>
              <a:t> </a:t>
            </a:r>
          </a:p>
          <a:p>
            <a:r>
              <a:rPr lang="es-ES_tradnl" dirty="0"/>
              <a:t>Mi día a día es un chaos en el mundo tecnológico.</a:t>
            </a:r>
          </a:p>
          <a:p>
            <a:r>
              <a:rPr lang="es-ES_tradnl" dirty="0"/>
              <a:t>Me gusta la naturaleza y jugar baseball en consola o en la vida real.</a:t>
            </a:r>
          </a:p>
          <a:p>
            <a:r>
              <a:rPr lang="es-ES_tradnl" dirty="0"/>
              <a:t>Color Favorito: Verde</a:t>
            </a:r>
          </a:p>
          <a:p>
            <a:r>
              <a:rPr lang="es-ES_tradnl" dirty="0"/>
              <a:t>Contacto: </a:t>
            </a:r>
          </a:p>
          <a:p>
            <a:pPr lvl="4"/>
            <a:r>
              <a:rPr lang="es-ES_tradnl" dirty="0">
                <a:hlinkClick r:id="rId2"/>
              </a:rPr>
              <a:t>leon.sr@gmail.com</a:t>
            </a:r>
            <a:r>
              <a:rPr lang="es-ES_tradnl" dirty="0"/>
              <a:t> </a:t>
            </a:r>
          </a:p>
          <a:p>
            <a:pPr lvl="4"/>
            <a:r>
              <a:rPr lang="es-ES_tradnl" dirty="0"/>
              <a:t>+1 (305)-609-8439</a:t>
            </a:r>
          </a:p>
          <a:p>
            <a:endParaRPr lang="es-ES_tradnl" dirty="0"/>
          </a:p>
        </p:txBody>
      </p:sp>
    </p:spTree>
    <p:extLst>
      <p:ext uri="{BB962C8B-B14F-4D97-AF65-F5344CB8AC3E}">
        <p14:creationId xmlns:p14="http://schemas.microsoft.com/office/powerpoint/2010/main" val="359996615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E72BC-264D-4FB2-0944-07EC482538A0}"/>
              </a:ext>
            </a:extLst>
          </p:cNvPr>
          <p:cNvSpPr>
            <a:spLocks noGrp="1"/>
          </p:cNvSpPr>
          <p:nvPr>
            <p:ph type="title"/>
          </p:nvPr>
        </p:nvSpPr>
        <p:spPr/>
        <p:txBody>
          <a:bodyPr/>
          <a:lstStyle/>
          <a:p>
            <a:r>
              <a:rPr lang="es-ES_tradnl" dirty="0" err="1"/>
              <a:t>About</a:t>
            </a:r>
            <a:r>
              <a:rPr lang="es-ES_tradnl" dirty="0"/>
              <a:t> </a:t>
            </a:r>
            <a:r>
              <a:rPr lang="es-ES_tradnl" dirty="0" err="1"/>
              <a:t>You</a:t>
            </a:r>
            <a:endParaRPr lang="es-ES_tradnl" dirty="0"/>
          </a:p>
        </p:txBody>
      </p:sp>
      <p:sp>
        <p:nvSpPr>
          <p:cNvPr id="3" name="Content Placeholder 2">
            <a:extLst>
              <a:ext uri="{FF2B5EF4-FFF2-40B4-BE49-F238E27FC236}">
                <a16:creationId xmlns:a16="http://schemas.microsoft.com/office/drawing/2014/main" id="{69C177AD-9ED2-6D9B-E8C9-623532AD423E}"/>
              </a:ext>
            </a:extLst>
          </p:cNvPr>
          <p:cNvSpPr>
            <a:spLocks noGrp="1"/>
          </p:cNvSpPr>
          <p:nvPr>
            <p:ph idx="1"/>
          </p:nvPr>
        </p:nvSpPr>
        <p:spPr/>
        <p:txBody>
          <a:bodyPr/>
          <a:lstStyle/>
          <a:p>
            <a:r>
              <a:rPr lang="es-ES_tradnl" dirty="0"/>
              <a:t>Quien Eres?</a:t>
            </a:r>
          </a:p>
          <a:p>
            <a:r>
              <a:rPr lang="es-ES_tradnl" dirty="0"/>
              <a:t>De donde eres?</a:t>
            </a:r>
          </a:p>
          <a:p>
            <a:r>
              <a:rPr lang="es-ES_tradnl" dirty="0"/>
              <a:t>Que haces?</a:t>
            </a:r>
          </a:p>
          <a:p>
            <a:r>
              <a:rPr lang="es-ES_tradnl" dirty="0"/>
              <a:t>Que te gusta?</a:t>
            </a:r>
          </a:p>
          <a:p>
            <a:r>
              <a:rPr lang="es-ES_tradnl"/>
              <a:t>Color Favorito?</a:t>
            </a:r>
            <a:endParaRPr lang="es-ES_tradnl" dirty="0"/>
          </a:p>
        </p:txBody>
      </p:sp>
    </p:spTree>
    <p:extLst>
      <p:ext uri="{BB962C8B-B14F-4D97-AF65-F5344CB8AC3E}">
        <p14:creationId xmlns:p14="http://schemas.microsoft.com/office/powerpoint/2010/main" val="26745890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EE72BC-264D-4FB2-0944-07EC482538A0}"/>
              </a:ext>
            </a:extLst>
          </p:cNvPr>
          <p:cNvSpPr>
            <a:spLocks noGrp="1"/>
          </p:cNvSpPr>
          <p:nvPr>
            <p:ph type="title"/>
          </p:nvPr>
        </p:nvSpPr>
        <p:spPr/>
        <p:txBody>
          <a:bodyPr/>
          <a:lstStyle/>
          <a:p>
            <a:r>
              <a:rPr lang="es-ES_tradnl" dirty="0"/>
              <a:t>Virtualización</a:t>
            </a:r>
          </a:p>
        </p:txBody>
      </p:sp>
      <p:sp>
        <p:nvSpPr>
          <p:cNvPr id="3" name="Content Placeholder 2">
            <a:extLst>
              <a:ext uri="{FF2B5EF4-FFF2-40B4-BE49-F238E27FC236}">
                <a16:creationId xmlns:a16="http://schemas.microsoft.com/office/drawing/2014/main" id="{69C177AD-9ED2-6D9B-E8C9-623532AD423E}"/>
              </a:ext>
            </a:extLst>
          </p:cNvPr>
          <p:cNvSpPr>
            <a:spLocks noGrp="1"/>
          </p:cNvSpPr>
          <p:nvPr>
            <p:ph idx="1"/>
          </p:nvPr>
        </p:nvSpPr>
        <p:spPr/>
        <p:txBody>
          <a:bodyPr>
            <a:normAutofit fontScale="92500" lnSpcReduction="10000"/>
          </a:bodyPr>
          <a:lstStyle/>
          <a:p>
            <a:r>
              <a:rPr lang="es-ES_tradnl" dirty="0"/>
              <a:t>La virtualización es una tecnología que permite la creación de instancias virtuales de recursos informáticos ( sistemas operativos, servidores, almacenamiento y redes) . </a:t>
            </a:r>
            <a:r>
              <a:rPr lang="es-ES_tradnl" dirty="0" err="1"/>
              <a:t>Lavirtualización</a:t>
            </a:r>
            <a:r>
              <a:rPr lang="es-ES_tradnl" dirty="0"/>
              <a:t> permite dividir un recurso físico en múltiples entidades virtuales, conocidas como máquinas virtuales (VM).</a:t>
            </a:r>
          </a:p>
          <a:p>
            <a:r>
              <a:rPr lang="es-ES_tradnl" dirty="0"/>
              <a:t>La virtualización se basa en la idea de que un recurso físico puede ser compartido y utilizado por varias máquinas virtuales de manera eficiente donde cada máquina virtual actúa como una entidad independiente y completa, con su propio sistema operativo, aplicaciones y recursos asignados. </a:t>
            </a:r>
          </a:p>
          <a:p>
            <a:r>
              <a:rPr lang="es-ES_tradnl" dirty="0"/>
              <a:t>Estas máquinas virtuales se ejecutan de forma aislada, lo que significa que una VM no afecta ni se ve afectada por las demás.</a:t>
            </a:r>
          </a:p>
          <a:p>
            <a:endParaRPr lang="es-ES_tradnl" dirty="0"/>
          </a:p>
        </p:txBody>
      </p:sp>
    </p:spTree>
    <p:extLst>
      <p:ext uri="{BB962C8B-B14F-4D97-AF65-F5344CB8AC3E}">
        <p14:creationId xmlns:p14="http://schemas.microsoft.com/office/powerpoint/2010/main" val="200715433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2E629CA-A302-30A6-6DC2-6F3CC9766703}"/>
              </a:ext>
            </a:extLst>
          </p:cNvPr>
          <p:cNvSpPr>
            <a:spLocks noGrp="1"/>
          </p:cNvSpPr>
          <p:nvPr>
            <p:ph type="title"/>
          </p:nvPr>
        </p:nvSpPr>
        <p:spPr/>
        <p:txBody>
          <a:bodyPr/>
          <a:lstStyle/>
          <a:p>
            <a:r>
              <a:rPr lang="es-ES_tradnl" dirty="0" err="1"/>
              <a:t>Conteinerarización</a:t>
            </a:r>
            <a:r>
              <a:rPr lang="es-ES_tradnl" dirty="0"/>
              <a:t> </a:t>
            </a:r>
          </a:p>
        </p:txBody>
      </p:sp>
      <p:sp>
        <p:nvSpPr>
          <p:cNvPr id="3" name="Content Placeholder 2">
            <a:extLst>
              <a:ext uri="{FF2B5EF4-FFF2-40B4-BE49-F238E27FC236}">
                <a16:creationId xmlns:a16="http://schemas.microsoft.com/office/drawing/2014/main" id="{DFA46522-DA60-354A-E96A-5F79F9707160}"/>
              </a:ext>
            </a:extLst>
          </p:cNvPr>
          <p:cNvSpPr>
            <a:spLocks noGrp="1"/>
          </p:cNvSpPr>
          <p:nvPr>
            <p:ph idx="1"/>
          </p:nvPr>
        </p:nvSpPr>
        <p:spPr/>
        <p:txBody>
          <a:bodyPr>
            <a:normAutofit fontScale="92500" lnSpcReduction="10000"/>
          </a:bodyPr>
          <a:lstStyle/>
          <a:p>
            <a:r>
              <a:rPr lang="es-ES_tradnl" dirty="0"/>
              <a:t>La </a:t>
            </a:r>
            <a:r>
              <a:rPr lang="es-ES_tradnl" dirty="0" err="1"/>
              <a:t>conteinerización</a:t>
            </a:r>
            <a:r>
              <a:rPr lang="es-ES_tradnl" dirty="0"/>
              <a:t> es una tecnología que permite empaquetar y ejecutar aplicaciones junto con todas sus dependencias y configuraciones en un entorno aislado llamado contenedor. </a:t>
            </a:r>
          </a:p>
          <a:p>
            <a:r>
              <a:rPr lang="es-ES_tradnl" dirty="0"/>
              <a:t>Un contenedor es una unidad liviana y portátil que encapsula una aplicación y todas las bibliotecas y componentes necesarios para que funcione correctamente, incluyendo el sistema operativo subyacente.</a:t>
            </a:r>
          </a:p>
          <a:p>
            <a:r>
              <a:rPr lang="es-ES_tradnl" dirty="0"/>
              <a:t>A diferencia de la virtualización tradicional, la </a:t>
            </a:r>
            <a:r>
              <a:rPr lang="es-ES_tradnl" dirty="0" err="1"/>
              <a:t>conteinerización</a:t>
            </a:r>
            <a:r>
              <a:rPr lang="es-ES_tradnl" dirty="0"/>
              <a:t> se basa en el concepto de compartir el mismo núcleo (</a:t>
            </a:r>
            <a:r>
              <a:rPr lang="es-ES_tradnl" dirty="0" err="1"/>
              <a:t>kernel</a:t>
            </a:r>
            <a:r>
              <a:rPr lang="es-ES_tradnl" dirty="0"/>
              <a:t>) del sistema operativo del host y utilizar mecanismos de aislamiento a nivel de sistema de archivos y procesos para garantizar la separación entre los contenedores.</a:t>
            </a:r>
          </a:p>
        </p:txBody>
      </p:sp>
    </p:spTree>
    <p:extLst>
      <p:ext uri="{BB962C8B-B14F-4D97-AF65-F5344CB8AC3E}">
        <p14:creationId xmlns:p14="http://schemas.microsoft.com/office/powerpoint/2010/main" val="2999382035"/>
      </p:ext>
    </p:extLst>
  </p:cSld>
  <p:clrMapOvr>
    <a:masterClrMapping/>
  </p:clrMapOvr>
</p:sld>
</file>

<file path=ppt/theme/theme1.xml><?xml version="1.0" encoding="utf-8"?>
<a:theme xmlns:a="http://schemas.openxmlformats.org/drawingml/2006/main" name="00_PPT_Theme_NobleProg">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alibri"/>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NobleProg-theme" id="{B92786E7-8A7E-4B9D-9290-3E4211E95A29}" vid="{1E4D5ABF-276F-41A4-BEFA-EFA971AD6B3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1504</TotalTime>
  <Words>1118</Words>
  <Application>Microsoft Macintosh PowerPoint</Application>
  <PresentationFormat>Widescreen</PresentationFormat>
  <Paragraphs>97</Paragraphs>
  <Slides>22</Slides>
  <Notes>2</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22</vt:i4>
      </vt:variant>
    </vt:vector>
  </HeadingPairs>
  <TitlesOfParts>
    <vt:vector size="31" baseType="lpstr">
      <vt:lpstr>Arial</vt:lpstr>
      <vt:lpstr>Arial Narrow</vt:lpstr>
      <vt:lpstr>Calibri</vt:lpstr>
      <vt:lpstr>Raleway-v4020</vt:lpstr>
      <vt:lpstr>Raleway-v4020 Black</vt:lpstr>
      <vt:lpstr>Raleway-v4020 Thin</vt:lpstr>
      <vt:lpstr>Roboto</vt:lpstr>
      <vt:lpstr>Trebuchet MS</vt:lpstr>
      <vt:lpstr>00_PPT_Theme_NobleProg</vt:lpstr>
      <vt:lpstr>Docker Avanzado Dia I </vt:lpstr>
      <vt:lpstr>"Containers are the future of application deployment. They offer lightweight, portable, and scalable solutions for software delivery."   Solomon Hykes, Founder of Docker </vt:lpstr>
      <vt:lpstr>Introducción </vt:lpstr>
      <vt:lpstr>Bienvenidos</vt:lpstr>
      <vt:lpstr>Temario</vt:lpstr>
      <vt:lpstr>About Me</vt:lpstr>
      <vt:lpstr>About You</vt:lpstr>
      <vt:lpstr>Virtualización</vt:lpstr>
      <vt:lpstr>Conteinerarización </vt:lpstr>
      <vt:lpstr>Herramientas de conteinerización</vt:lpstr>
      <vt:lpstr>Resolviendo el “en mi maquina funciona”</vt:lpstr>
      <vt:lpstr>Docker</vt:lpstr>
      <vt:lpstr>Docker</vt:lpstr>
      <vt:lpstr>Arquitectura</vt:lpstr>
      <vt:lpstr>Arquitectura</vt:lpstr>
      <vt:lpstr>Arquitectura</vt:lpstr>
      <vt:lpstr>Configurado Docker:</vt:lpstr>
      <vt:lpstr>Seguridad</vt:lpstr>
      <vt:lpstr>Seguridad</vt:lpstr>
      <vt:lpstr>Seguridad</vt:lpstr>
      <vt:lpstr>Seguridad en Docker</vt:lpstr>
      <vt:lpstr>Manos a la obra.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Presentación de PowerPoint</dc:title>
  <dc:creator>Erica Meza Caram</dc:creator>
  <cp:lastModifiedBy>Leonel Soto</cp:lastModifiedBy>
  <cp:revision>7</cp:revision>
  <dcterms:created xsi:type="dcterms:W3CDTF">2021-05-11T16:15:21Z</dcterms:created>
  <dcterms:modified xsi:type="dcterms:W3CDTF">2023-06-04T16:39:59Z</dcterms:modified>
</cp:coreProperties>
</file>

<file path=docProps/thumbnail.jpeg>
</file>